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80" r:id="rId21"/>
    <p:sldId id="272" r:id="rId22"/>
    <p:sldId id="273" r:id="rId23"/>
    <p:sldId id="275" r:id="rId24"/>
    <p:sldId id="276" r:id="rId25"/>
    <p:sldId id="282" r:id="rId26"/>
    <p:sldId id="281" r:id="rId27"/>
    <p:sldId id="27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C086-5ACD-475C-A96F-3A7D6994EE8E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B2BF-BA4D-4347-9C8B-F62547983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Насилля серед підліт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Ознаки буллін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Булінг має наступні фо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Чому починається булінг?Випадки насилля серед підлітків траплялися і раніше, але зараз вони стають все помітнішими, і що найважливіше, мають трагічні наслідки. Сьогодні діти особливо жорстокі. Причин агресивного переслідування безліч: виховання або його відсутність, спадковість, прагнення проявити своє «Я» і характеру, перегляд жорстоких кінофільмів, передач, мультфільмі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Гучні випадки булінгу в УкраїніБулінг може призвести до найтрагічніших і невідворотних наслідків, а саме до смерті дітей…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Наслідки насильства серед підліт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…але цього можна було уникнути, лише слідуючи наступним правилам. Говорити про булінг відкрито (тому що, як правило, булінг – це прихований процес), визнавати його навність, і ні в якому разі не замовчувати цю проблему!Звернутися до адміністрації, психолога, соціального педагога, класного керівника, майстра виробничого навчання. Безпосередня робота із жертвами і булерам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Якщо дитина прийшла до Вас з проблемою, що вона стала жертвою булін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Опитування учнів про буллі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Чому підлітки не говорять про наси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s://naurok.com.ua/uploads/files/55801/21448/21642_images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Насильство як епідемія. Насильство поширюється серед молодих людей, як хвороба. У підлітка до 180 % більше шансів напасти на когось, якщо один з його знайомих робив це раніш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https://naurok.com.ua/uploads/files/55801/21448/21642_images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Ла Страда про буллінг. За словами Альони Кривуляк, координаторки Національної дитячої «гарячої лінії» Ла Страда, діти, які стають жертвами булінгу, частіше всього замовчують про свої проблеми, не діляться своїми переживаннями з батьками та близькими людьми. Їхні проблеми можуть виявитися у критичних чи екстремальних ситуаціях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Роль педагогів у профілактиці виникнення булінгу в навчальних закладах. Наше завдання полягає у виявленні подібного виду насилля серед учнівської молоді, і що найголовніше – попередження його виникнення. Не залишати без уваги одиничні вияви неповаги серед учні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Що можуть зробити вчителі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У школі вирішальна роль у боротьбі з булінґом належить учителям. Проте впоратися з цією проблемою вони можуть тільки за підтримки керівництва школи, батьків, представників місцевих органів влади та громадських організацій. Для успішної боротьби з насильством у школі:</a:t>
            </a:r>
          </a:p>
          <a:p>
            <a:pPr lvl="0"/>
            <a:r>
              <a:rPr lang="uk-UA" dirty="0" smtClean="0"/>
              <a:t>Усі члени шкільної спільноти мають дійти єдиної думки, що насильство, цькування, дискримінація за будь-якою ознакою, сексуальні домагання і нетерпимість у школі є неприйнятними.</a:t>
            </a:r>
          </a:p>
          <a:p>
            <a:pPr lvl="0"/>
            <a:r>
              <a:rPr lang="uk-UA" dirty="0" smtClean="0"/>
              <a:t>Кожен має знати про те, в яких формах може виявлятися насильство й цькування і як від нього страждають люди. Вивчення прав людини і виховання в дусі миру має бути включено до шкільної програми.</a:t>
            </a:r>
          </a:p>
          <a:p>
            <a:pPr lvl="0"/>
            <a:r>
              <a:rPr lang="uk-UA" dirty="0" smtClean="0"/>
              <a:t>Спільно з учнями мають бути вироблені правила поведінки у класі, а потім загальношкільні правила. Правила мають бути складені в позитивному ключі «як треба», а не як «не треба» поводитися. Правила мають бути зрозумілими, точними і короткими.</a:t>
            </a:r>
          </a:p>
          <a:p>
            <a:pPr lvl="0"/>
            <a:r>
              <a:rPr lang="uk-UA" dirty="0" smtClean="0"/>
              <a:t>Дисциплінарні заходи повинні мати виховний, а не каральний характер. Осуд, зауваження, догана мають бути спрямовані на вчинок учня і його можливі наслідки, а не на особистість порушника правил.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Жоден випадок насильства або цькування і жодну скаргу не можна залишати без уваги. Учням важливо пояснити, що будь-які насильницькі дії, образливі слова є неприпустимими. Реакція має бути негайною (зупинити бійку, припинити знущання) та більш суворою при повторних випадках агресії.</a:t>
            </a:r>
          </a:p>
          <a:p>
            <a:pPr lvl="0"/>
            <a:r>
              <a:rPr lang="uk-UA" dirty="0" smtClean="0"/>
              <a:t>Аналізуючи ситуацію, треба з’ясувати, що трапилося, вислухати обидві сторони, підтримати потерпілого й обов'язково поговорити із кривдником, щоб зрозуміти, чому він або вона так вчинили, що можна зробити, щоб таке не повторилося. До такої розмови варто залучити шкільного психолога.</a:t>
            </a:r>
          </a:p>
          <a:p>
            <a:pPr lvl="0"/>
            <a:r>
              <a:rPr lang="uk-UA" dirty="0" smtClean="0"/>
              <a:t>Залежно від тяжкості вчинку можна пересадити учнів, запропонувати вибачитися, написати записку батькам або викликати їх, позбавити учня можливості брати участь у позакласному заході.</a:t>
            </a:r>
          </a:p>
          <a:p>
            <a:pPr lvl="0"/>
            <a:r>
              <a:rPr lang="uk-UA" dirty="0" smtClean="0"/>
              <a:t>Учням треба пояснити, що навіть пасивне спостереження за знущаннями і бійкою надихає кривдника продовжувати свої дії. Свідки події повинні захистити жертву насильства і , якщо треба, покликати на допомогу дорослих.</a:t>
            </a:r>
          </a:p>
          <a:p>
            <a:pPr lvl="0"/>
            <a:r>
              <a:rPr lang="uk-UA" dirty="0" smtClean="0"/>
              <a:t>Потрібно запровадити механізми повідомлення про випадки насильства, щоб учні не боялися цього робити. Ці механізми повинні забезпечувати учням підтримку і конфіденційність, бути тактовними.</a:t>
            </a:r>
          </a:p>
          <a:p>
            <a:pPr lvl="0"/>
            <a:r>
              <a:rPr lang="uk-UA" dirty="0" smtClean="0"/>
              <a:t>Для успішного попередження та протидії насильству треба проводити заняття з навчання навичок ефективного спілкування та мирного розв’язання конфліктів.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Скажи булінгу “Ні”- 5 мультфільмів, які навчають цінувати кожного: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Мультфільм : “Жив собі чорний кіт”;</a:t>
            </a:r>
          </a:p>
          <a:p>
            <a:r>
              <a:rPr lang="uk-UA" dirty="0" smtClean="0"/>
              <a:t>Мультфільм : “ Про пташок”;</a:t>
            </a:r>
          </a:p>
          <a:p>
            <a:r>
              <a:rPr lang="uk-UA" dirty="0" smtClean="0"/>
              <a:t>Мультфільм: “Вірте у любов, вірте у Різдво”;</a:t>
            </a:r>
          </a:p>
          <a:p>
            <a:r>
              <a:rPr lang="uk-UA" dirty="0" smtClean="0"/>
              <a:t>Мультфільм: “Курка, яка несла всяку всячину”;</a:t>
            </a:r>
          </a:p>
          <a:p>
            <a:r>
              <a:rPr lang="uk-UA" dirty="0" smtClean="0"/>
              <a:t>Мульфільм казка : “Гидке качення”.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Практична частина 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dirty="0" smtClean="0"/>
              <a:t>Перегляд відео : “Камінь-ножиці-папір”;</a:t>
            </a:r>
          </a:p>
          <a:p>
            <a:r>
              <a:rPr lang="uk-UA" sz="4400" dirty="0" smtClean="0"/>
              <a:t>Вправа : “Скріпочка”;</a:t>
            </a:r>
          </a:p>
          <a:p>
            <a:r>
              <a:rPr lang="uk-UA" sz="4400" dirty="0" smtClean="0"/>
              <a:t>Вправа : “Колективний малюнок”.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Дякую за увагу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Дослідження Один з дослідників, професор Роберт Бонд сказав: «Акти насильства можуть рикошетом проходити через суспільство, подорожуючи через мережі друзів». Це показує, наскільки важливою є профілактика насильства. «Якщо ми можемо зупинити насильство в одній людині, це пошириться у її соціальній мережі». «Ми насправді запобігаємо проявам насильства не тільки в цій конкретній людині, але потенційно у всіх, з ким вона вступає у контак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Насильство в УкраїніЗа данимим Всесвітньої організації охорони здоров’я, Україна посідає п’яте місце у Європі за випадками насилля в підлітковому середовищі. Жорстоке з’ясування стосунків між підлітками забирає життя 6 молодих українців зі 100 тисяч населенн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https://naurok.com.ua/uploads/files/62359/21033/21250_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6" name="Picture 4" descr="Форми насилля серед підлітків. Підліткове насилля має свої особливості, і що найважливіше, воно не обмежується фізичним, економічним, сексуальним та психологічним, підліткове насилля має свою унікальну форму – булінг. Адже саме ця форма насилля може включати в себе і фізичні, і психологічні, і економічні прояв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Булінг. Походить від англійського слова «bully», що означає «насильник», «хуліган», «забіяка», «залякування». Цей термін характеризує вид психологічного терору, цькування однієї людини іншою, побиття, застосування менш радикальних методів порушення психо-емоційної стійкості (пліток, приколів, насмішок, бойкоту, рекету, дражнилок, образливих жарті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Буллінг (від англ. Bully - хуліган, насильник) - психологічний терор, побиття, цькування однієї людини іншою. Буллінг - це соціальне явище, яке переважно організовано дитячим колективам. Хоча буллінг може бути в різного роду колективах, від дитсадкових до цілком дорослих. Буллінг - проявляється через різні форми фізичних або психічних утисків, пережитих дітьми або дорослими, з боку інших дітей або дорослих. Дії менш радикальні - обзивання, непристойні жарти, плітки - називають моббінгом. Моббінг – форма психічного насильства у вигляді ганьби в колективі. Також існує новітнє досягнення в цій галузі, це кібербуллінг – ущемлення людини у соціальних мережах, непристойні коментарі, фотографії ганебного характер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Хто найчастіше стає буллером. По-перше, це діти, які страждають від насильства в своїй сім'ї і компенсуючи свої страждання насильством над найслабшим в дитячій групі. По-друге, кривдниками стають діти, які прагнуть до лідерства, які не можуть самоствердитися в школі соціально прийнятними способами: за рахунок інших особистісних якостей, громадської діяльності, спорту, але претендують на високий статус в колективі.І, по-третє, це діти, які прийшли з сімей, де процвітають ідеї шовінізму, ксенофобії і снобізму. Ці діти ростуть без заборон, не знають, що таке авторитет батьків. І в той же час їм дуже не вистачає уваги і поваги дорослих. Туга за цим почуттям викликає у них сильну агресію, яка якийсь час пригнічується: дитина не може виплеснути її на батьків, він шукає собі відповідну мішень. Вони ростуть без внутрішнього відчуття власної гідності, самоцінності, і тому їм весь час доводиться самостверджуватися за рахунок інших людей, доводити власну перевагу. Важливо відзначити, що не завжди кривдники хочуть своєю поведінкою принести шкоду своїй жертві. У них можуть бути свої цілі: відчути свою силу, вплинути на ситуацію, сформувати значущі для себе риси характер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466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Що можуть зробити вчителі </vt:lpstr>
      <vt:lpstr>Слайд 24</vt:lpstr>
      <vt:lpstr>Скажи булінгу “Ні”- 5 мультфільмів, які навчають цінувати кожного:</vt:lpstr>
      <vt:lpstr>Практична частина :</vt:lpstr>
      <vt:lpstr>Слайд 27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wk</dc:creator>
  <cp:lastModifiedBy>wk</cp:lastModifiedBy>
  <cp:revision>14</cp:revision>
  <dcterms:created xsi:type="dcterms:W3CDTF">2019-10-25T07:17:04Z</dcterms:created>
  <dcterms:modified xsi:type="dcterms:W3CDTF">2019-10-25T08:45:49Z</dcterms:modified>
</cp:coreProperties>
</file>