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7" r:id="rId3"/>
    <p:sldId id="258" r:id="rId4"/>
    <p:sldId id="262" r:id="rId5"/>
    <p:sldId id="263" r:id="rId6"/>
    <p:sldId id="264" r:id="rId7"/>
    <p:sldId id="265" r:id="rId8"/>
    <p:sldId id="266" r:id="rId9"/>
    <p:sldId id="267" r:id="rId10"/>
    <p:sldId id="269" r:id="rId11"/>
    <p:sldId id="270" r:id="rId12"/>
    <p:sldId id="268" r:id="rId13"/>
    <p:sldId id="271" r:id="rId14"/>
    <p:sldId id="272" r:id="rId15"/>
    <p:sldId id="274" r:id="rId16"/>
    <p:sldId id="273" r:id="rId17"/>
    <p:sldId id="275" r:id="rId18"/>
    <p:sldId id="276" r:id="rId19"/>
    <p:sldId id="277" r:id="rId20"/>
    <p:sldId id="278" r:id="rId21"/>
    <p:sldId id="279" r:id="rId22"/>
    <p:sldId id="281" r:id="rId23"/>
    <p:sldId id="282" r:id="rId24"/>
    <p:sldId id="283" r:id="rId25"/>
    <p:sldId id="285" r:id="rId26"/>
    <p:sldId id="286" r:id="rId27"/>
    <p:sldId id="287" r:id="rId28"/>
    <p:sldId id="288" r:id="rId29"/>
    <p:sldId id="289" r:id="rId30"/>
    <p:sldId id="290" r:id="rId31"/>
    <p:sldId id="291" r:id="rId32"/>
    <p:sldId id="261" r:id="rId33"/>
    <p:sldId id="259" r:id="rId34"/>
    <p:sldId id="292"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32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A89138-6D4A-4724-9E9D-BAF4BE193BA8}" type="datetimeFigureOut">
              <a:rPr lang="ru-RU" smtClean="0"/>
              <a:pPr/>
              <a:t>31.10.2013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3756D1-7302-4482-82F4-BAFDE719F9E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TextEdit="1"/>
          </p:cNvSpPr>
          <p:nvPr>
            <p:ph type="sldImg"/>
          </p:nvPr>
        </p:nvSpPr>
        <p:spPr bwMode="auto">
          <a:noFill/>
          <a:ln>
            <a:solidFill>
              <a:srgbClr val="000000"/>
            </a:solidFill>
            <a:miter lim="800000"/>
            <a:headEnd/>
            <a:tailEnd/>
          </a:ln>
        </p:spPr>
      </p:sp>
      <p:sp>
        <p:nvSpPr>
          <p:cNvPr id="2048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smtClean="0"/>
          </a:p>
        </p:txBody>
      </p:sp>
      <p:sp>
        <p:nvSpPr>
          <p:cNvPr id="2048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D27560A-A709-4981-A56D-DA68B0BFC3E0}" type="slidenum">
              <a:rPr lang="ru-RU" smtClean="0"/>
              <a:pPr/>
              <a:t>29</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1027" name="Picture 3" descr="H:\графика\asadal\scool\scool\38 [Converted].png"/>
          <p:cNvPicPr>
            <a:picLocks noChangeAspect="1" noChangeArrowheads="1"/>
          </p:cNvPicPr>
          <p:nvPr/>
        </p:nvPicPr>
        <p:blipFill>
          <a:blip r:embed="rId2" cstate="print"/>
          <a:srcRect l="11539" b="11939"/>
          <a:stretch>
            <a:fillRect/>
          </a:stretch>
        </p:blipFill>
        <p:spPr bwMode="auto">
          <a:xfrm>
            <a:off x="0" y="5357826"/>
            <a:ext cx="3286084" cy="1500174"/>
          </a:xfrm>
          <a:prstGeom prst="rect">
            <a:avLst/>
          </a:prstGeom>
          <a:noFill/>
        </p:spPr>
      </p:pic>
      <p:sp>
        <p:nvSpPr>
          <p:cNvPr id="2" name="Заголовок 1"/>
          <p:cNvSpPr>
            <a:spLocks noGrp="1"/>
          </p:cNvSpPr>
          <p:nvPr>
            <p:ph type="ctrTitle"/>
          </p:nvPr>
        </p:nvSpPr>
        <p:spPr>
          <a:xfrm>
            <a:off x="0" y="214290"/>
            <a:ext cx="9144000" cy="1143008"/>
          </a:xfrm>
          <a:gradFill>
            <a:gsLst>
              <a:gs pos="0">
                <a:schemeClr val="accent6">
                  <a:lumMod val="20000"/>
                  <a:lumOff val="80000"/>
                  <a:alpha val="0"/>
                </a:schemeClr>
              </a:gs>
              <a:gs pos="39999">
                <a:schemeClr val="accent6">
                  <a:lumMod val="60000"/>
                  <a:lumOff val="40000"/>
                  <a:alpha val="0"/>
                </a:schemeClr>
              </a:gs>
              <a:gs pos="70000">
                <a:schemeClr val="accent6">
                  <a:lumMod val="75000"/>
                  <a:alpha val="67000"/>
                </a:schemeClr>
              </a:gs>
              <a:gs pos="100000">
                <a:srgbClr val="FF0000">
                  <a:alpha val="60000"/>
                </a:srgbClr>
              </a:gs>
            </a:gsLst>
            <a:lin ang="5400000" scaled="0"/>
          </a:gradFill>
        </p:spPr>
        <p:txBody>
          <a:bodyPr/>
          <a:lstStyle>
            <a:lvl1pPr>
              <a:defRPr b="1">
                <a:solidFill>
                  <a:schemeClr val="bg1">
                    <a:lumMod val="95000"/>
                  </a:schemeClr>
                </a:solidFill>
                <a:effectLst>
                  <a:outerShdw blurRad="38100" dist="38100" dir="2700000" algn="tl">
                    <a:srgbClr val="000000">
                      <a:alpha val="43137"/>
                    </a:srgbClr>
                  </a:outerShdw>
                </a:effectLst>
                <a:latin typeface="Cambria" pitchFamily="18" charset="0"/>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500166" y="2143116"/>
            <a:ext cx="6400800" cy="1752600"/>
          </a:xfrm>
        </p:spPr>
        <p:txBody>
          <a:bodyPr/>
          <a:lstStyle>
            <a:lvl1pPr marL="0" indent="0" algn="ctr">
              <a:buNone/>
              <a:defRPr b="1">
                <a:solidFill>
                  <a:schemeClr val="tx1">
                    <a:lumMod val="75000"/>
                    <a:lumOff val="25000"/>
                  </a:schemeClr>
                </a:solidFill>
                <a:effectLst/>
                <a:latin typeface="Garamond"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4" name="Дата 3"/>
          <p:cNvSpPr>
            <a:spLocks noGrp="1"/>
          </p:cNvSpPr>
          <p:nvPr>
            <p:ph type="dt" sz="half" idx="10"/>
          </p:nvPr>
        </p:nvSpPr>
        <p:spPr/>
        <p:txBody>
          <a:bodyPr/>
          <a:lstStyle>
            <a:lvl1pPr>
              <a:defRPr>
                <a:solidFill>
                  <a:srgbClr val="002060"/>
                </a:solidFill>
              </a:defRPr>
            </a:lvl1pPr>
          </a:lstStyle>
          <a:p>
            <a:fld id="{018C3506-E036-4C28-B16D-6EECB503341E}" type="datetimeFigureOut">
              <a:rPr lang="ru-RU" smtClean="0"/>
              <a:pPr/>
              <a:t>31.10.2013</a:t>
            </a:fld>
            <a:endParaRPr lang="ru-RU"/>
          </a:p>
        </p:txBody>
      </p:sp>
      <p:sp>
        <p:nvSpPr>
          <p:cNvPr id="5" name="Нижний колонтитул 4"/>
          <p:cNvSpPr>
            <a:spLocks noGrp="1"/>
          </p:cNvSpPr>
          <p:nvPr>
            <p:ph type="ftr" sz="quarter" idx="11"/>
          </p:nvPr>
        </p:nvSpPr>
        <p:spPr/>
        <p:txBody>
          <a:bodyPr/>
          <a:lstStyle>
            <a:lvl1pPr>
              <a:defRPr>
                <a:solidFill>
                  <a:srgbClr val="002060"/>
                </a:solidFill>
              </a:defRPr>
            </a:lvl1pPr>
          </a:lstStyle>
          <a:p>
            <a:endParaRPr lang="ru-RU"/>
          </a:p>
        </p:txBody>
      </p:sp>
      <p:sp>
        <p:nvSpPr>
          <p:cNvPr id="6" name="Номер слайда 5"/>
          <p:cNvSpPr>
            <a:spLocks noGrp="1"/>
          </p:cNvSpPr>
          <p:nvPr>
            <p:ph type="sldNum" sz="quarter" idx="12"/>
          </p:nvPr>
        </p:nvSpPr>
        <p:spPr>
          <a:xfrm>
            <a:off x="6553200" y="6356350"/>
            <a:ext cx="1662138" cy="365125"/>
          </a:xfrm>
        </p:spPr>
        <p:txBody>
          <a:bodyPr/>
          <a:lstStyle>
            <a:lvl1pPr>
              <a:defRPr>
                <a:solidFill>
                  <a:srgbClr val="002060"/>
                </a:solidFill>
              </a:defRPr>
            </a:lvl1pPr>
          </a:lstStyle>
          <a:p>
            <a:fld id="{468F06EA-36DE-4A68-8D75-A378D69FEA58}" type="slidenum">
              <a:rPr lang="ru-RU" smtClean="0"/>
              <a:pPr/>
              <a:t>‹#›</a:t>
            </a:fld>
            <a:endParaRPr lang="ru-RU"/>
          </a:p>
        </p:txBody>
      </p:sp>
      <p:pic>
        <p:nvPicPr>
          <p:cNvPr id="1026" name="Picture 2" descr="H:\графика\asadal\scool\scool\23\10101010.png"/>
          <p:cNvPicPr>
            <a:picLocks noChangeAspect="1" noChangeArrowheads="1"/>
          </p:cNvPicPr>
          <p:nvPr/>
        </p:nvPicPr>
        <p:blipFill>
          <a:blip r:embed="rId3" cstate="print"/>
          <a:srcRect l="11857"/>
          <a:stretch>
            <a:fillRect/>
          </a:stretch>
        </p:blipFill>
        <p:spPr bwMode="auto">
          <a:xfrm flipH="1">
            <a:off x="8215338" y="5175261"/>
            <a:ext cx="928662" cy="1682739"/>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18C3506-E036-4C28-B16D-6EECB503341E}" type="datetimeFigureOut">
              <a:rPr lang="ru-RU" smtClean="0"/>
              <a:pPr/>
              <a:t>31.10.2013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8F06EA-36DE-4A68-8D75-A378D69FEA5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18C3506-E036-4C28-B16D-6EECB503341E}" type="datetimeFigureOut">
              <a:rPr lang="ru-RU" smtClean="0"/>
              <a:pPr/>
              <a:t>31.10.2013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8F06EA-36DE-4A68-8D75-A378D69FEA5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18C3506-E036-4C28-B16D-6EECB503341E}" type="datetimeFigureOut">
              <a:rPr lang="ru-RU" smtClean="0"/>
              <a:pPr/>
              <a:t>31.10.2013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8F06EA-36DE-4A68-8D75-A378D69FEA5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solidFill>
                  <a:srgbClr val="C00000"/>
                </a:solidFill>
              </a:defRPr>
            </a:lvl1pPr>
          </a:lstStyle>
          <a:p>
            <a:r>
              <a:rPr lang="ru-RU" smtClean="0"/>
              <a:t>Образец заголовка</a:t>
            </a:r>
            <a:endParaRPr lang="ru-RU" dirty="0"/>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18C3506-E036-4C28-B16D-6EECB503341E}" type="datetimeFigureOut">
              <a:rPr lang="ru-RU" smtClean="0"/>
              <a:pPr/>
              <a:t>31.10.2013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8F06EA-36DE-4A68-8D75-A378D69FEA5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18C3506-E036-4C28-B16D-6EECB503341E}" type="datetimeFigureOut">
              <a:rPr lang="ru-RU" smtClean="0"/>
              <a:pPr/>
              <a:t>31.10.2013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68F06EA-36DE-4A68-8D75-A378D69FEA5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18C3506-E036-4C28-B16D-6EECB503341E}" type="datetimeFigureOut">
              <a:rPr lang="ru-RU" smtClean="0"/>
              <a:pPr/>
              <a:t>31.10.2013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68F06EA-36DE-4A68-8D75-A378D69FEA5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18C3506-E036-4C28-B16D-6EECB503341E}" type="datetimeFigureOut">
              <a:rPr lang="ru-RU" smtClean="0"/>
              <a:pPr/>
              <a:t>31.10.2013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68F06EA-36DE-4A68-8D75-A378D69FEA5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18C3506-E036-4C28-B16D-6EECB503341E}" type="datetimeFigureOut">
              <a:rPr lang="ru-RU" smtClean="0"/>
              <a:pPr/>
              <a:t>31.10.2013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68F06EA-36DE-4A68-8D75-A378D69FEA5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18C3506-E036-4C28-B16D-6EECB503341E}" type="datetimeFigureOut">
              <a:rPr lang="ru-RU" smtClean="0"/>
              <a:pPr/>
              <a:t>31.10.2013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68F06EA-36DE-4A68-8D75-A378D69FEA5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18C3506-E036-4C28-B16D-6EECB503341E}" type="datetimeFigureOut">
              <a:rPr lang="ru-RU" smtClean="0"/>
              <a:pPr/>
              <a:t>31.10.2013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68F06EA-36DE-4A68-8D75-A378D69FEA5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duotone>
              <a:schemeClr val="bg2">
                <a:shade val="45000"/>
                <a:satMod val="135000"/>
              </a:schemeClr>
              <a:prstClr val="white"/>
            </a:duotone>
          </a:blip>
          <a:srcRect/>
          <a:tile tx="0" ty="0" sx="100000" sy="100000" flip="none" algn="tl"/>
        </a:blipFill>
        <a:effectLst/>
      </p:bgPr>
    </p:bg>
    <p:spTree>
      <p:nvGrpSpPr>
        <p:cNvPr id="1" name=""/>
        <p:cNvGrpSpPr/>
        <p:nvPr/>
      </p:nvGrpSpPr>
      <p:grpSpPr>
        <a:xfrm>
          <a:off x="0" y="0"/>
          <a:ext cx="0" cy="0"/>
          <a:chOff x="0" y="0"/>
          <a:chExt cx="0" cy="0"/>
        </a:xfrm>
      </p:grpSpPr>
      <p:pic>
        <p:nvPicPr>
          <p:cNvPr id="12" name="Picture 4" descr="H:\графика\asadal\scool\scool\38 [Converted]111.png"/>
          <p:cNvPicPr>
            <a:picLocks noChangeAspect="1" noChangeArrowheads="1"/>
          </p:cNvPicPr>
          <p:nvPr/>
        </p:nvPicPr>
        <p:blipFill>
          <a:blip r:embed="rId14" cstate="print"/>
          <a:srcRect l="2920" t="16669" r="3650"/>
          <a:stretch>
            <a:fillRect/>
          </a:stretch>
        </p:blipFill>
        <p:spPr bwMode="auto">
          <a:xfrm>
            <a:off x="0" y="0"/>
            <a:ext cx="9144000" cy="1428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3" descr="H:\графика\asadal\scool\scool\38 [Converted].png"/>
          <p:cNvPicPr>
            <a:picLocks noChangeAspect="1" noChangeArrowheads="1"/>
          </p:cNvPicPr>
          <p:nvPr/>
        </p:nvPicPr>
        <p:blipFill>
          <a:blip r:embed="rId15" cstate="print"/>
          <a:srcRect l="11539" b="11939"/>
          <a:stretch>
            <a:fillRect/>
          </a:stretch>
        </p:blipFill>
        <p:spPr bwMode="auto">
          <a:xfrm>
            <a:off x="0" y="5357826"/>
            <a:ext cx="3286084" cy="1500174"/>
          </a:xfrm>
          <a:prstGeom prst="rect">
            <a:avLst/>
          </a:prstGeom>
          <a:noFill/>
        </p:spPr>
      </p:pic>
      <p:pic>
        <p:nvPicPr>
          <p:cNvPr id="14" name="Picture 2" descr="H:\графика\asadal\scool\scool\23\10101010.png"/>
          <p:cNvPicPr>
            <a:picLocks noChangeAspect="1" noChangeArrowheads="1"/>
          </p:cNvPicPr>
          <p:nvPr/>
        </p:nvPicPr>
        <p:blipFill>
          <a:blip r:embed="rId16" cstate="print"/>
          <a:srcRect l="11857"/>
          <a:stretch>
            <a:fillRect/>
          </a:stretch>
        </p:blipFill>
        <p:spPr bwMode="auto">
          <a:xfrm flipH="1">
            <a:off x="8215338" y="5175261"/>
            <a:ext cx="928662" cy="1682739"/>
          </a:xfrm>
          <a:prstGeom prst="rect">
            <a:avLst/>
          </a:prstGeom>
          <a:noFill/>
        </p:spPr>
      </p:pic>
      <p:sp>
        <p:nvSpPr>
          <p:cNvPr id="2" name="Заголовок 1"/>
          <p:cNvSpPr>
            <a:spLocks noGrp="1"/>
          </p:cNvSpPr>
          <p:nvPr>
            <p:ph type="title"/>
          </p:nvPr>
        </p:nvSpPr>
        <p:spPr>
          <a:xfrm>
            <a:off x="0" y="214290"/>
            <a:ext cx="9144000" cy="1143008"/>
          </a:xfrm>
          <a:prstGeom prst="rect">
            <a:avLst/>
          </a:prstGeom>
          <a:gradFill>
            <a:gsLst>
              <a:gs pos="0">
                <a:schemeClr val="accent6">
                  <a:lumMod val="20000"/>
                  <a:lumOff val="80000"/>
                  <a:alpha val="0"/>
                </a:schemeClr>
              </a:gs>
              <a:gs pos="39999">
                <a:schemeClr val="accent6">
                  <a:lumMod val="60000"/>
                  <a:lumOff val="40000"/>
                  <a:alpha val="0"/>
                </a:schemeClr>
              </a:gs>
              <a:gs pos="70000">
                <a:schemeClr val="accent6">
                  <a:lumMod val="75000"/>
                  <a:alpha val="67000"/>
                </a:schemeClr>
              </a:gs>
              <a:gs pos="100000">
                <a:srgbClr val="FF0000">
                  <a:alpha val="60000"/>
                </a:srgbClr>
              </a:gs>
            </a:gsLst>
            <a:lin ang="5400000" scaled="0"/>
          </a:gradFill>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57200" y="1571612"/>
            <a:ext cx="8229600" cy="4554551"/>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C3506-E036-4C28-B16D-6EECB503341E}" type="datetimeFigureOut">
              <a:rPr lang="ru-RU" smtClean="0"/>
              <a:pPr/>
              <a:t>31.10.2013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F06EA-36DE-4A68-8D75-A378D69FEA5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1" kern="1200">
          <a:solidFill>
            <a:schemeClr val="bg1">
              <a:lumMod val="95000"/>
            </a:schemeClr>
          </a:solidFill>
          <a:effectLst>
            <a:outerShdw blurRad="38100" dist="38100" dir="2700000" algn="tl">
              <a:srgbClr val="000000">
                <a:alpha val="43137"/>
              </a:srgbClr>
            </a:outerShdw>
          </a:effectLst>
          <a:latin typeface="Cambr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solidFill>
          <a:latin typeface="Garamond" pitchFamily="18" charset="0"/>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solidFill>
          <a:latin typeface="Garamond" pitchFamily="18" charset="0"/>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solidFill>
          <a:latin typeface="Garamond" pitchFamily="18" charset="0"/>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Garamond" pitchFamily="18"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Garamond"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noAutofit/>
          </a:bodyPr>
          <a:lstStyle/>
          <a:p>
            <a:r>
              <a:rPr lang="uk-UA" sz="4800" dirty="0" smtClean="0"/>
              <a:t>Роль класних керівників у розвитку учнівського самоврядування класу</a:t>
            </a:r>
            <a:endParaRPr lang="ru-RU" sz="4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6">
              <a:lumMod val="60000"/>
              <a:lumOff val="40000"/>
            </a:schemeClr>
          </a:solidFill>
        </p:spPr>
        <p:txBody>
          <a:bodyPr>
            <a:normAutofit fontScale="90000"/>
          </a:bodyPr>
          <a:lstStyle/>
          <a:p>
            <a:r>
              <a:rPr lang="uk-UA" dirty="0" smtClean="0">
                <a:solidFill>
                  <a:srgbClr val="C00000"/>
                </a:solidFill>
              </a:rPr>
              <a:t>Створення моделі класного самоврядування</a:t>
            </a:r>
            <a:endParaRPr lang="ru-RU" dirty="0">
              <a:solidFill>
                <a:srgbClr val="C00000"/>
              </a:solidFill>
            </a:endParaRPr>
          </a:p>
        </p:txBody>
      </p:sp>
      <p:sp>
        <p:nvSpPr>
          <p:cNvPr id="3" name="Содержимое 2"/>
          <p:cNvSpPr>
            <a:spLocks noGrp="1"/>
          </p:cNvSpPr>
          <p:nvPr>
            <p:ph idx="1"/>
          </p:nvPr>
        </p:nvSpPr>
        <p:spPr/>
        <p:txBody>
          <a:bodyPr>
            <a:normAutofit fontScale="85000" lnSpcReduction="10000"/>
          </a:bodyPr>
          <a:lstStyle/>
          <a:p>
            <a:pPr>
              <a:buNone/>
            </a:pPr>
            <a:r>
              <a:rPr lang="uk-UA" dirty="0" smtClean="0"/>
              <a:t>1. </a:t>
            </a:r>
            <a:r>
              <a:rPr lang="uk-UA" dirty="0" smtClean="0">
                <a:solidFill>
                  <a:srgbClr val="FF0000"/>
                </a:solidFill>
              </a:rPr>
              <a:t>Сектор освіти та науки:</a:t>
            </a:r>
            <a:endParaRPr lang="ru-RU" dirty="0" smtClean="0">
              <a:solidFill>
                <a:srgbClr val="FF0000"/>
              </a:solidFill>
            </a:endParaRPr>
          </a:p>
          <a:p>
            <a:pPr marL="893763" lvl="0" indent="-177800"/>
            <a:r>
              <a:rPr lang="uk-UA" dirty="0" smtClean="0"/>
              <a:t>здійснює роботу, спрямовану на вироблення в учнів свідомого ставлення до навчання;</a:t>
            </a:r>
            <a:endParaRPr lang="ru-RU" dirty="0" smtClean="0"/>
          </a:p>
          <a:p>
            <a:pPr marL="893763" lvl="0" indent="-177800"/>
            <a:r>
              <a:rPr lang="uk-UA" dirty="0" smtClean="0"/>
              <a:t>організовує консультаційну допомогу з предметів;</a:t>
            </a:r>
            <a:endParaRPr lang="ru-RU" dirty="0" smtClean="0"/>
          </a:p>
          <a:p>
            <a:pPr marL="893763" lvl="0" indent="-177800"/>
            <a:r>
              <a:rPr lang="uk-UA" dirty="0" smtClean="0"/>
              <a:t>бере участь у проведенні предметних тижнів, місячників, олімпіад, конкурсів;</a:t>
            </a:r>
            <a:endParaRPr lang="ru-RU" dirty="0" smtClean="0"/>
          </a:p>
          <a:p>
            <a:pPr marL="893763" lvl="0" indent="-177800"/>
            <a:r>
              <a:rPr lang="uk-UA" dirty="0" smtClean="0"/>
              <a:t>контролює виконання домашніх завдань, ведення щоденників;</a:t>
            </a:r>
            <a:endParaRPr lang="ru-RU" dirty="0" smtClean="0"/>
          </a:p>
          <a:p>
            <a:pPr marL="893763" lvl="0" indent="-177800"/>
            <a:r>
              <a:rPr lang="uk-UA" dirty="0" smtClean="0"/>
              <a:t>веде боротьбу з пропусками уроків.</a:t>
            </a:r>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fontScale="92500" lnSpcReduction="20000"/>
          </a:bodyPr>
          <a:lstStyle/>
          <a:p>
            <a:pPr>
              <a:buNone/>
            </a:pPr>
            <a:r>
              <a:rPr lang="uk-UA" dirty="0" smtClean="0"/>
              <a:t>2. </a:t>
            </a:r>
            <a:r>
              <a:rPr lang="uk-UA" dirty="0" smtClean="0">
                <a:solidFill>
                  <a:srgbClr val="FF0000"/>
                </a:solidFill>
              </a:rPr>
              <a:t>Сектор внутрішніх справ:</a:t>
            </a:r>
            <a:endParaRPr lang="ru-RU" dirty="0" smtClean="0">
              <a:solidFill>
                <a:srgbClr val="FF0000"/>
              </a:solidFill>
            </a:endParaRPr>
          </a:p>
          <a:p>
            <a:pPr lvl="0"/>
            <a:r>
              <a:rPr lang="uk-UA" dirty="0" smtClean="0"/>
              <a:t> контролює дисципліну та порядок, відвідування учнями школи;</a:t>
            </a:r>
            <a:endParaRPr lang="ru-RU" dirty="0" smtClean="0"/>
          </a:p>
          <a:p>
            <a:pPr lvl="0"/>
            <a:r>
              <a:rPr lang="uk-UA" dirty="0" smtClean="0"/>
              <a:t>коригує поведінку учнів, що порушують </a:t>
            </a:r>
            <a:r>
              <a:rPr lang="uk-UA" dirty="0" err="1" smtClean="0"/>
              <a:t>внутрішкільний</a:t>
            </a:r>
            <a:r>
              <a:rPr lang="uk-UA" dirty="0" smtClean="0"/>
              <a:t> контроль;</a:t>
            </a:r>
            <a:endParaRPr lang="ru-RU" dirty="0" smtClean="0"/>
          </a:p>
          <a:p>
            <a:pPr lvl="0"/>
            <a:r>
              <a:rPr lang="uk-UA" dirty="0" smtClean="0"/>
              <a:t>призначає відповідальних за дотримання дисципліни та порядку, відвідування учнями школи;</a:t>
            </a:r>
            <a:endParaRPr lang="ru-RU" dirty="0" smtClean="0"/>
          </a:p>
          <a:p>
            <a:pPr lvl="0"/>
            <a:r>
              <a:rPr lang="uk-UA" dirty="0" smtClean="0"/>
              <a:t>контролює дотримання учнями Статуту школи (Правил для учнів).</a:t>
            </a:r>
            <a:r>
              <a:rPr lang="uk-UA" i="1" dirty="0" smtClean="0"/>
              <a:t> </a:t>
            </a:r>
            <a:endParaRPr lang="ru-RU" dirty="0" smtClean="0"/>
          </a:p>
          <a:p>
            <a:pPr>
              <a:buNone/>
            </a:pPr>
            <a:endParaRPr lang="ru-R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normAutofit fontScale="92500" lnSpcReduction="10000"/>
          </a:bodyPr>
          <a:lstStyle/>
          <a:p>
            <a:pPr>
              <a:buNone/>
            </a:pPr>
            <a:r>
              <a:rPr lang="uk-UA" dirty="0" smtClean="0">
                <a:solidFill>
                  <a:srgbClr val="FF0000"/>
                </a:solidFill>
              </a:rPr>
              <a:t>3. Сектор культури та дозвілля</a:t>
            </a:r>
            <a:r>
              <a:rPr lang="uk-UA" dirty="0" smtClean="0"/>
              <a:t>:</a:t>
            </a:r>
            <a:endParaRPr lang="ru-RU" dirty="0" smtClean="0"/>
          </a:p>
          <a:p>
            <a:pPr lvl="0"/>
            <a:r>
              <a:rPr lang="uk-UA" dirty="0" smtClean="0"/>
              <a:t>організовує естетичне виховання учнів;</a:t>
            </a:r>
            <a:endParaRPr lang="ru-RU" dirty="0" smtClean="0"/>
          </a:p>
          <a:p>
            <a:pPr lvl="0"/>
            <a:r>
              <a:rPr lang="uk-UA" dirty="0" smtClean="0"/>
              <a:t>пропагує здоровий спосіб життя;</a:t>
            </a:r>
            <a:endParaRPr lang="ru-RU" dirty="0" smtClean="0"/>
          </a:p>
          <a:p>
            <a:pPr lvl="0"/>
            <a:r>
              <a:rPr lang="uk-UA" dirty="0" smtClean="0"/>
              <a:t>організовує змістовний відпочинок учнів у позаурочний час, залучаючи їх до проведення вечорів відпочинку, дискотек, спортивно-оздоровчих заходів, оглядів конкурсів, фестивалів, концертів, виготовлення атрибутів для оформлення залів;</a:t>
            </a:r>
            <a:endParaRPr lang="ru-RU" dirty="0" smtClean="0"/>
          </a:p>
          <a:p>
            <a:pPr>
              <a:buNone/>
            </a:pPr>
            <a:endParaRPr lang="ru-R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683568" y="1340768"/>
            <a:ext cx="8003232" cy="5328592"/>
          </a:xfrm>
        </p:spPr>
        <p:txBody>
          <a:bodyPr>
            <a:normAutofit fontScale="85000" lnSpcReduction="20000"/>
          </a:bodyPr>
          <a:lstStyle/>
          <a:p>
            <a:pPr>
              <a:buNone/>
            </a:pPr>
            <a:r>
              <a:rPr lang="uk-UA" dirty="0" smtClean="0">
                <a:solidFill>
                  <a:srgbClr val="FF0000"/>
                </a:solidFill>
              </a:rPr>
              <a:t>4. Сектор інформації:</a:t>
            </a:r>
            <a:endParaRPr lang="ru-RU" dirty="0" smtClean="0">
              <a:solidFill>
                <a:srgbClr val="FF0000"/>
              </a:solidFill>
            </a:endParaRPr>
          </a:p>
          <a:p>
            <a:pPr lvl="0"/>
            <a:r>
              <a:rPr lang="uk-UA" dirty="0" smtClean="0"/>
              <a:t>забезпечує простір для ініціативи, творчості, самодіяльності учнів у навчально-пізнавальній діяльності;</a:t>
            </a:r>
            <a:endParaRPr lang="ru-RU" dirty="0" smtClean="0"/>
          </a:p>
          <a:p>
            <a:pPr lvl="0"/>
            <a:r>
              <a:rPr lang="uk-UA" dirty="0" smtClean="0"/>
              <a:t>проводить книжкові місячники, тижні, бібліотечні години;</a:t>
            </a:r>
            <a:endParaRPr lang="ru-RU" dirty="0" smtClean="0"/>
          </a:p>
          <a:p>
            <a:pPr lvl="0"/>
            <a:r>
              <a:rPr lang="uk-UA" dirty="0" smtClean="0"/>
              <a:t>готує випуск інформаційних стіннівок</a:t>
            </a:r>
            <a:endParaRPr lang="ru-RU" dirty="0" smtClean="0"/>
          </a:p>
          <a:p>
            <a:pPr>
              <a:buNone/>
            </a:pPr>
            <a:endParaRPr lang="uk-UA" dirty="0" smtClean="0"/>
          </a:p>
          <a:p>
            <a:pPr>
              <a:buNone/>
            </a:pPr>
            <a:r>
              <a:rPr lang="uk-UA" dirty="0" smtClean="0">
                <a:solidFill>
                  <a:srgbClr val="FF0000"/>
                </a:solidFill>
              </a:rPr>
              <a:t>5. Сектор екології:</a:t>
            </a:r>
            <a:endParaRPr lang="ru-RU" dirty="0" smtClean="0">
              <a:solidFill>
                <a:srgbClr val="FF0000"/>
              </a:solidFill>
            </a:endParaRPr>
          </a:p>
          <a:p>
            <a:pPr lvl="0"/>
            <a:r>
              <a:rPr lang="uk-UA" dirty="0" smtClean="0"/>
              <a:t>охороняє довкілля;</a:t>
            </a:r>
            <a:endParaRPr lang="ru-RU" dirty="0" smtClean="0"/>
          </a:p>
          <a:p>
            <a:pPr lvl="0"/>
            <a:r>
              <a:rPr lang="uk-UA" dirty="0" smtClean="0"/>
              <a:t>контролює стан чергування;</a:t>
            </a:r>
            <a:endParaRPr lang="ru-RU" dirty="0" smtClean="0"/>
          </a:p>
          <a:p>
            <a:pPr lvl="0"/>
            <a:r>
              <a:rPr lang="uk-UA" dirty="0" smtClean="0"/>
              <a:t>організовує учнів  до участі в акціях;</a:t>
            </a:r>
            <a:endParaRPr lang="ru-RU" dirty="0" smtClean="0"/>
          </a:p>
          <a:p>
            <a:pPr lvl="0"/>
            <a:r>
              <a:rPr lang="uk-UA" dirty="0" smtClean="0"/>
              <a:t>організовує проведення трудових операцій.</a:t>
            </a:r>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fontScale="92500" lnSpcReduction="20000"/>
          </a:bodyPr>
          <a:lstStyle/>
          <a:p>
            <a:pPr>
              <a:buNone/>
            </a:pPr>
            <a:r>
              <a:rPr lang="uk-UA" dirty="0" smtClean="0">
                <a:solidFill>
                  <a:srgbClr val="FF0000"/>
                </a:solidFill>
              </a:rPr>
              <a:t>6. Сектор соціального захисту:</a:t>
            </a:r>
            <a:endParaRPr lang="ru-RU" dirty="0" smtClean="0">
              <a:solidFill>
                <a:srgbClr val="FF0000"/>
              </a:solidFill>
            </a:endParaRPr>
          </a:p>
          <a:p>
            <a:pPr lvl="0"/>
            <a:r>
              <a:rPr lang="uk-UA" dirty="0" smtClean="0"/>
              <a:t>виявляє милосердя до хворих і людей похилого віку, проводить заходи до Дня інваліда, Дня захисту дітей, організовує зустрічі з ветеранами </a:t>
            </a:r>
            <a:r>
              <a:rPr lang="uk-UA" dirty="0" err="1" smtClean="0"/>
              <a:t>ВВв</a:t>
            </a:r>
            <a:r>
              <a:rPr lang="uk-UA" dirty="0" smtClean="0"/>
              <a:t> та праці;</a:t>
            </a:r>
            <a:endParaRPr lang="ru-RU" dirty="0" smtClean="0"/>
          </a:p>
          <a:p>
            <a:pPr lvl="0"/>
            <a:r>
              <a:rPr lang="uk-UA" dirty="0" smtClean="0"/>
              <a:t>збирає кошти у фонд Червоного Хреста.</a:t>
            </a:r>
            <a:endParaRPr lang="ru-RU" dirty="0" smtClean="0"/>
          </a:p>
          <a:p>
            <a:pPr>
              <a:buNone/>
            </a:pPr>
            <a:endParaRPr lang="uk-UA" dirty="0" smtClean="0"/>
          </a:p>
          <a:p>
            <a:pPr>
              <a:buNone/>
            </a:pPr>
            <a:r>
              <a:rPr lang="uk-UA" dirty="0" smtClean="0">
                <a:solidFill>
                  <a:srgbClr val="FF0000"/>
                </a:solidFill>
              </a:rPr>
              <a:t>7. Сектор фінансів:</a:t>
            </a:r>
            <a:endParaRPr lang="ru-RU" dirty="0" smtClean="0">
              <a:solidFill>
                <a:srgbClr val="FF0000"/>
              </a:solidFill>
            </a:endParaRPr>
          </a:p>
          <a:p>
            <a:pPr lvl="0"/>
            <a:r>
              <a:rPr lang="uk-UA" dirty="0" smtClean="0"/>
              <a:t>веде фінансові документи;</a:t>
            </a:r>
            <a:endParaRPr lang="ru-RU" dirty="0" smtClean="0"/>
          </a:p>
          <a:p>
            <a:pPr lvl="0"/>
            <a:r>
              <a:rPr lang="uk-UA" dirty="0" smtClean="0"/>
              <a:t>фіксує надходження і видатки.</a:t>
            </a:r>
            <a:endParaRPr lang="ru-RU" dirty="0" smtClean="0"/>
          </a:p>
          <a:p>
            <a:endParaRPr lang="ru-RU" dirty="0" smtClean="0"/>
          </a:p>
          <a:p>
            <a:pPr>
              <a:buNone/>
            </a:pPr>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p:spPr>
        <p:txBody>
          <a:bodyPr/>
          <a:lstStyle/>
          <a:p>
            <a:r>
              <a:rPr lang="uk-UA" dirty="0" smtClean="0"/>
              <a:t>Складові</a:t>
            </a:r>
            <a:endParaRPr lang="ru-RU" dirty="0"/>
          </a:p>
        </p:txBody>
      </p:sp>
      <p:sp>
        <p:nvSpPr>
          <p:cNvPr id="3" name="Содержимое 2"/>
          <p:cNvSpPr>
            <a:spLocks noGrp="1"/>
          </p:cNvSpPr>
          <p:nvPr>
            <p:ph idx="1"/>
          </p:nvPr>
        </p:nvSpPr>
        <p:spPr/>
        <p:txBody>
          <a:bodyPr>
            <a:normAutofit fontScale="70000" lnSpcReduction="20000"/>
          </a:bodyPr>
          <a:lstStyle/>
          <a:p>
            <a:pPr>
              <a:buNone/>
            </a:pPr>
            <a:r>
              <a:rPr lang="uk-UA" dirty="0" smtClean="0">
                <a:solidFill>
                  <a:srgbClr val="FF0000"/>
                </a:solidFill>
              </a:rPr>
              <a:t>1. Структура:</a:t>
            </a:r>
            <a:endParaRPr lang="ru-RU" dirty="0" smtClean="0">
              <a:solidFill>
                <a:srgbClr val="FF0000"/>
              </a:solidFill>
            </a:endParaRPr>
          </a:p>
          <a:p>
            <a:r>
              <a:rPr lang="uk-UA" dirty="0" smtClean="0"/>
              <a:t>(Президент  Віце-президент Міністерство освіти та науки</a:t>
            </a:r>
            <a:endParaRPr lang="ru-RU" dirty="0" smtClean="0"/>
          </a:p>
          <a:p>
            <a:r>
              <a:rPr lang="uk-UA" dirty="0" smtClean="0"/>
              <a:t>Міністерство внутрішніх справ Міністерство культури та дозвілля</a:t>
            </a:r>
            <a:endParaRPr lang="ru-RU" dirty="0" smtClean="0"/>
          </a:p>
          <a:p>
            <a:r>
              <a:rPr lang="uk-UA" dirty="0" smtClean="0"/>
              <a:t>Міністерство інформації Міністерство екології</a:t>
            </a:r>
            <a:endParaRPr lang="ru-RU" dirty="0" smtClean="0"/>
          </a:p>
          <a:p>
            <a:r>
              <a:rPr lang="uk-UA" dirty="0" smtClean="0"/>
              <a:t>Міністерство соціального захисту Міністерство фінансів)</a:t>
            </a:r>
            <a:endParaRPr lang="ru-RU" dirty="0" smtClean="0"/>
          </a:p>
          <a:p>
            <a:pPr>
              <a:buNone/>
            </a:pPr>
            <a:endParaRPr lang="uk-UA" dirty="0" smtClean="0"/>
          </a:p>
          <a:p>
            <a:pPr>
              <a:buNone/>
            </a:pPr>
            <a:r>
              <a:rPr lang="uk-UA" dirty="0" smtClean="0">
                <a:solidFill>
                  <a:srgbClr val="FF0000"/>
                </a:solidFill>
              </a:rPr>
              <a:t>2. Передумови:</a:t>
            </a:r>
            <a:endParaRPr lang="ru-RU" dirty="0" smtClean="0">
              <a:solidFill>
                <a:srgbClr val="FF0000"/>
              </a:solidFill>
            </a:endParaRPr>
          </a:p>
          <a:p>
            <a:pPr lvl="0"/>
            <a:r>
              <a:rPr lang="uk-UA" dirty="0" smtClean="0"/>
              <a:t>зацікавленість учнів та педагогічного колективу;</a:t>
            </a:r>
            <a:endParaRPr lang="ru-RU" dirty="0" smtClean="0"/>
          </a:p>
          <a:p>
            <a:pPr lvl="0"/>
            <a:r>
              <a:rPr lang="uk-UA" dirty="0" smtClean="0"/>
              <a:t>чіткий розподіл обов’язків щодо управління;</a:t>
            </a:r>
            <a:endParaRPr lang="ru-RU" dirty="0" smtClean="0"/>
          </a:p>
          <a:p>
            <a:pPr lvl="0"/>
            <a:r>
              <a:rPr lang="uk-UA" dirty="0" smtClean="0"/>
              <a:t>оптимальна структура;</a:t>
            </a:r>
            <a:endParaRPr lang="ru-RU" dirty="0" smtClean="0"/>
          </a:p>
          <a:p>
            <a:pPr lvl="0"/>
            <a:r>
              <a:rPr lang="uk-UA" dirty="0" smtClean="0"/>
              <a:t>чітка система роботи органів учнівського самоврядування.</a:t>
            </a:r>
            <a:endParaRPr lang="ru-RU" dirty="0" smtClean="0"/>
          </a:p>
          <a:p>
            <a:pPr>
              <a:buNone/>
            </a:pPr>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1115616" y="1484784"/>
            <a:ext cx="7797552" cy="5217443"/>
          </a:xfrm>
        </p:spPr>
        <p:txBody>
          <a:bodyPr>
            <a:normAutofit fontScale="62500" lnSpcReduction="20000"/>
          </a:bodyPr>
          <a:lstStyle/>
          <a:p>
            <a:pPr>
              <a:buNone/>
            </a:pPr>
            <a:r>
              <a:rPr lang="uk-UA" sz="3800" dirty="0" smtClean="0">
                <a:solidFill>
                  <a:srgbClr val="FF0000"/>
                </a:solidFill>
              </a:rPr>
              <a:t>3. Наслідки:</a:t>
            </a:r>
            <a:endParaRPr lang="ru-RU" sz="3800" dirty="0" smtClean="0">
              <a:solidFill>
                <a:srgbClr val="FF0000"/>
              </a:solidFill>
            </a:endParaRPr>
          </a:p>
          <a:p>
            <a:pPr lvl="0"/>
            <a:r>
              <a:rPr lang="uk-UA" dirty="0" smtClean="0"/>
              <a:t>дає можливість формувати активну життєву позицію учнів;</a:t>
            </a:r>
            <a:endParaRPr lang="ru-RU" dirty="0" smtClean="0"/>
          </a:p>
          <a:p>
            <a:pPr lvl="0"/>
            <a:r>
              <a:rPr lang="uk-UA" dirty="0" smtClean="0"/>
              <a:t>підготовлює учнів до розбудови громадянського суспільства;</a:t>
            </a:r>
            <a:endParaRPr lang="ru-RU" dirty="0" smtClean="0"/>
          </a:p>
          <a:p>
            <a:pPr lvl="0"/>
            <a:r>
              <a:rPr lang="uk-UA" dirty="0" smtClean="0"/>
              <a:t>розвиває такі соціальні якості, як толерантність, критичність та конструктивність мислення;</a:t>
            </a:r>
            <a:endParaRPr lang="ru-RU" dirty="0" smtClean="0"/>
          </a:p>
          <a:p>
            <a:pPr lvl="0"/>
            <a:r>
              <a:rPr lang="uk-UA" dirty="0" smtClean="0"/>
              <a:t>розвиває повагу до власної та чужої праці, оптимізм, здатність до самоаналізу й самовиховання;</a:t>
            </a:r>
            <a:endParaRPr lang="ru-RU" dirty="0" smtClean="0"/>
          </a:p>
          <a:p>
            <a:pPr lvl="0"/>
            <a:r>
              <a:rPr lang="uk-UA" dirty="0" smtClean="0"/>
              <a:t>отримання підлітками практичного досвіду, з яким вони зможуть вільно почувати себе в дорослому житті.</a:t>
            </a:r>
            <a:endParaRPr lang="ru-RU" dirty="0" smtClean="0"/>
          </a:p>
          <a:p>
            <a:pPr>
              <a:buNone/>
            </a:pPr>
            <a:endParaRPr lang="uk-UA" dirty="0" smtClean="0"/>
          </a:p>
          <a:p>
            <a:pPr>
              <a:buNone/>
            </a:pPr>
            <a:r>
              <a:rPr lang="uk-UA" sz="3800" dirty="0" smtClean="0">
                <a:solidFill>
                  <a:srgbClr val="FF0000"/>
                </a:solidFill>
              </a:rPr>
              <a:t>4. Функції:</a:t>
            </a:r>
            <a:endParaRPr lang="ru-RU" sz="3800" dirty="0" smtClean="0">
              <a:solidFill>
                <a:srgbClr val="FF0000"/>
              </a:solidFill>
            </a:endParaRPr>
          </a:p>
          <a:p>
            <a:pPr lvl="0"/>
            <a:r>
              <a:rPr lang="uk-UA" dirty="0" err="1" smtClean="0"/>
              <a:t>соціалізуюча</a:t>
            </a:r>
            <a:r>
              <a:rPr lang="uk-UA" dirty="0" smtClean="0"/>
              <a:t>;  </a:t>
            </a:r>
            <a:endParaRPr lang="ru-RU" dirty="0" smtClean="0"/>
          </a:p>
          <a:p>
            <a:pPr lvl="0"/>
            <a:r>
              <a:rPr lang="uk-UA" dirty="0" smtClean="0"/>
              <a:t>допоміжна організаційно-практична;</a:t>
            </a:r>
            <a:endParaRPr lang="ru-RU" dirty="0" smtClean="0"/>
          </a:p>
          <a:p>
            <a:pPr lvl="0"/>
            <a:r>
              <a:rPr lang="uk-UA" dirty="0" smtClean="0"/>
              <a:t>компенсаційна; </a:t>
            </a:r>
            <a:endParaRPr lang="ru-RU" dirty="0" smtClean="0"/>
          </a:p>
          <a:p>
            <a:pPr lvl="0"/>
            <a:r>
              <a:rPr lang="uk-UA" dirty="0" smtClean="0"/>
              <a:t>інноваційна.</a:t>
            </a:r>
            <a:endParaRPr lang="ru-RU" dirty="0" smtClean="0"/>
          </a:p>
          <a:p>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buNone/>
            </a:pPr>
            <a:r>
              <a:rPr lang="uk-UA" dirty="0" smtClean="0">
                <a:solidFill>
                  <a:srgbClr val="FF0000"/>
                </a:solidFill>
              </a:rPr>
              <a:t>5. Завдання педагогів:</a:t>
            </a:r>
            <a:endParaRPr lang="ru-RU" dirty="0" smtClean="0">
              <a:solidFill>
                <a:srgbClr val="FF0000"/>
              </a:solidFill>
            </a:endParaRPr>
          </a:p>
          <a:p>
            <a:pPr lvl="0"/>
            <a:r>
              <a:rPr lang="uk-UA" dirty="0" smtClean="0"/>
              <a:t>передавати учням організаційний досвід;</a:t>
            </a:r>
            <a:endParaRPr lang="ru-RU" dirty="0" smtClean="0"/>
          </a:p>
          <a:p>
            <a:pPr lvl="0"/>
            <a:r>
              <a:rPr lang="uk-UA" dirty="0" smtClean="0"/>
              <a:t>навчати їх організаторської майстерності;</a:t>
            </a:r>
            <a:endParaRPr lang="ru-RU" dirty="0" smtClean="0"/>
          </a:p>
          <a:p>
            <a:pPr lvl="0"/>
            <a:r>
              <a:rPr lang="uk-UA" dirty="0" smtClean="0"/>
              <a:t>залучати учнів до </a:t>
            </a:r>
            <a:r>
              <a:rPr lang="uk-UA" dirty="0" err="1" smtClean="0"/>
              <a:t>самоуправлінської</a:t>
            </a:r>
            <a:r>
              <a:rPr lang="uk-UA" dirty="0" smtClean="0"/>
              <a:t> діяльності та надавати їм необхідну допомогу;</a:t>
            </a:r>
            <a:endParaRPr lang="ru-RU" dirty="0" smtClean="0"/>
          </a:p>
          <a:p>
            <a:pPr lvl="0"/>
            <a:r>
              <a:rPr lang="uk-UA" dirty="0" smtClean="0"/>
              <a:t>не приймати рішення, не обговоривши з учнями всі проблеми.</a:t>
            </a:r>
            <a:endParaRPr lang="ru-RU" dirty="0" smtClean="0"/>
          </a:p>
          <a:p>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fontScale="85000" lnSpcReduction="20000"/>
          </a:bodyPr>
          <a:lstStyle/>
          <a:p>
            <a:pPr>
              <a:buNone/>
            </a:pPr>
            <a:r>
              <a:rPr lang="uk-UA" dirty="0" smtClean="0">
                <a:solidFill>
                  <a:srgbClr val="FF0000"/>
                </a:solidFill>
              </a:rPr>
              <a:t>6. Складові роботи класного керівника:</a:t>
            </a:r>
            <a:endParaRPr lang="ru-RU" dirty="0" smtClean="0">
              <a:solidFill>
                <a:srgbClr val="FF0000"/>
              </a:solidFill>
            </a:endParaRPr>
          </a:p>
          <a:p>
            <a:pPr lvl="0"/>
            <a:r>
              <a:rPr lang="uk-UA" dirty="0" smtClean="0"/>
              <a:t>завжди цікавитись завданнями органів учнівського самоврядування;</a:t>
            </a:r>
            <a:endParaRPr lang="ru-RU" dirty="0" smtClean="0"/>
          </a:p>
          <a:p>
            <a:pPr lvl="0"/>
            <a:r>
              <a:rPr lang="uk-UA" dirty="0" smtClean="0"/>
              <a:t>спільно з учнями шукати шляхи розв’язання цих завдань;</a:t>
            </a:r>
            <a:endParaRPr lang="ru-RU" dirty="0" smtClean="0"/>
          </a:p>
          <a:p>
            <a:pPr lvl="0"/>
            <a:r>
              <a:rPr lang="uk-UA" dirty="0" smtClean="0"/>
              <a:t>допомагати учням визначати мету діяльності, складати план, аналізувати роботу;</a:t>
            </a:r>
            <a:endParaRPr lang="ru-RU" dirty="0" smtClean="0"/>
          </a:p>
          <a:p>
            <a:pPr lvl="0"/>
            <a:r>
              <a:rPr lang="uk-UA" dirty="0" smtClean="0"/>
              <a:t>не перебирати на себе всю відповідальність, намагатись зробити так, щоб учні самі знайшли вихід із найскрутніших ситуацій;</a:t>
            </a:r>
            <a:endParaRPr lang="ru-RU" dirty="0" smtClean="0"/>
          </a:p>
          <a:p>
            <a:pPr lvl="0"/>
            <a:r>
              <a:rPr lang="uk-UA" dirty="0" smtClean="0"/>
              <a:t>постійно навчайте актив, готуйте його до самостійної роботи.</a:t>
            </a:r>
            <a:endParaRPr lang="ru-RU" dirty="0" smtClean="0"/>
          </a:p>
          <a:p>
            <a:pPr>
              <a:buNone/>
            </a:pPr>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buNone/>
            </a:pPr>
            <a:r>
              <a:rPr lang="uk-UA" dirty="0" smtClean="0">
                <a:solidFill>
                  <a:srgbClr val="FF0000"/>
                </a:solidFill>
              </a:rPr>
              <a:t>7. Інноваційні форми:</a:t>
            </a:r>
            <a:endParaRPr lang="ru-RU" dirty="0" smtClean="0">
              <a:solidFill>
                <a:srgbClr val="FF0000"/>
              </a:solidFill>
            </a:endParaRPr>
          </a:p>
          <a:p>
            <a:pPr>
              <a:buNone/>
            </a:pPr>
            <a:r>
              <a:rPr lang="uk-UA" dirty="0" smtClean="0">
                <a:solidFill>
                  <a:srgbClr val="FF0000"/>
                </a:solidFill>
              </a:rPr>
              <a:t>Форми виховної роботи – це </a:t>
            </a:r>
            <a:r>
              <a:rPr lang="uk-UA" dirty="0" smtClean="0"/>
              <a:t>конкретні засоби організації позаурочної діяльності учнів під керівництвом педагога. </a:t>
            </a: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lnSpcReduction="10000"/>
          </a:bodyPr>
          <a:lstStyle/>
          <a:p>
            <a:pPr>
              <a:buNone/>
            </a:pPr>
            <a:r>
              <a:rPr lang="uk-UA" dirty="0" smtClean="0"/>
              <a:t>    </a:t>
            </a:r>
            <a:r>
              <a:rPr lang="uk-UA" sz="4000" dirty="0" smtClean="0">
                <a:solidFill>
                  <a:srgbClr val="FF0000"/>
                </a:solidFill>
              </a:rPr>
              <a:t>Самоврядування </a:t>
            </a:r>
            <a:r>
              <a:rPr lang="uk-UA" dirty="0" smtClean="0"/>
              <a:t>– це належним чином організована робота, для того, щоб однаково добре жилося всім, хто разом вчиться або працює… Щоб один одного не кривдили, не перешкоджали, не докучали… Щоб допомагали, піклувалися, стежили за порядком і правопорядком…</a:t>
            </a:r>
            <a:endParaRPr lang="ru-RU" dirty="0" smtClean="0"/>
          </a:p>
          <a:p>
            <a:pPr>
              <a:buNone/>
            </a:pPr>
            <a:r>
              <a:rPr lang="uk-UA" dirty="0" smtClean="0"/>
              <a:t>					</a:t>
            </a:r>
            <a:r>
              <a:rPr lang="uk-UA" smtClean="0"/>
              <a:t>	</a:t>
            </a:r>
            <a:r>
              <a:rPr lang="uk-UA" i="1" smtClean="0">
                <a:solidFill>
                  <a:srgbClr val="FF0000"/>
                </a:solidFill>
              </a:rPr>
              <a:t>Януш</a:t>
            </a:r>
            <a:r>
              <a:rPr lang="uk-UA" i="1" dirty="0" smtClean="0">
                <a:solidFill>
                  <a:srgbClr val="FF0000"/>
                </a:solidFill>
              </a:rPr>
              <a:t> Корчак</a:t>
            </a:r>
            <a:endParaRPr lang="ru-RU" i="1"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457200" y="1571612"/>
            <a:ext cx="3898776" cy="4737708"/>
          </a:xfrm>
        </p:spPr>
        <p:txBody>
          <a:bodyPr>
            <a:normAutofit fontScale="85000" lnSpcReduction="20000"/>
          </a:bodyPr>
          <a:lstStyle/>
          <a:p>
            <a:pPr lvl="0"/>
            <a:r>
              <a:rPr lang="uk-UA" dirty="0" err="1" smtClean="0"/>
              <a:t>„Мозковий</a:t>
            </a:r>
            <a:r>
              <a:rPr lang="uk-UA" dirty="0" smtClean="0"/>
              <a:t> </a:t>
            </a:r>
            <a:r>
              <a:rPr lang="uk-UA" dirty="0" err="1" smtClean="0"/>
              <a:t>штурм”</a:t>
            </a:r>
            <a:endParaRPr lang="ru-RU" dirty="0" smtClean="0"/>
          </a:p>
          <a:p>
            <a:pPr lvl="0"/>
            <a:r>
              <a:rPr lang="uk-UA" dirty="0" smtClean="0"/>
              <a:t>робота в парах або групах</a:t>
            </a:r>
            <a:endParaRPr lang="ru-RU" dirty="0" smtClean="0"/>
          </a:p>
          <a:p>
            <a:pPr lvl="0"/>
            <a:r>
              <a:rPr lang="uk-UA" dirty="0" smtClean="0"/>
              <a:t>дискусія</a:t>
            </a:r>
            <a:endParaRPr lang="ru-RU" dirty="0" smtClean="0"/>
          </a:p>
          <a:p>
            <a:pPr lvl="0"/>
            <a:r>
              <a:rPr lang="uk-UA" dirty="0" smtClean="0"/>
              <a:t>рольова гра</a:t>
            </a:r>
            <a:endParaRPr lang="ru-RU" dirty="0" smtClean="0"/>
          </a:p>
          <a:p>
            <a:pPr lvl="0"/>
            <a:r>
              <a:rPr lang="uk-UA" dirty="0" err="1" smtClean="0"/>
              <a:t>„Незакінчені</a:t>
            </a:r>
            <a:r>
              <a:rPr lang="uk-UA" dirty="0" smtClean="0"/>
              <a:t> </a:t>
            </a:r>
            <a:r>
              <a:rPr lang="uk-UA" dirty="0" err="1" smtClean="0"/>
              <a:t>речення”</a:t>
            </a:r>
            <a:endParaRPr lang="ru-RU" dirty="0" smtClean="0"/>
          </a:p>
          <a:p>
            <a:pPr lvl="0"/>
            <a:r>
              <a:rPr lang="uk-UA" dirty="0" smtClean="0"/>
              <a:t>опитування</a:t>
            </a:r>
            <a:endParaRPr lang="ru-RU" dirty="0" smtClean="0"/>
          </a:p>
          <a:p>
            <a:pPr lvl="0"/>
            <a:r>
              <a:rPr lang="uk-UA" dirty="0" smtClean="0"/>
              <a:t>анкетування</a:t>
            </a:r>
            <a:endParaRPr lang="ru-RU" dirty="0" smtClean="0"/>
          </a:p>
          <a:p>
            <a:pPr lvl="0"/>
            <a:r>
              <a:rPr lang="uk-UA" dirty="0" smtClean="0"/>
              <a:t>ігрові форми</a:t>
            </a:r>
            <a:endParaRPr lang="ru-RU" dirty="0" smtClean="0"/>
          </a:p>
          <a:p>
            <a:pPr lvl="0"/>
            <a:r>
              <a:rPr lang="uk-UA" dirty="0" smtClean="0"/>
              <a:t>круглий стіл</a:t>
            </a:r>
            <a:endParaRPr lang="ru-RU" dirty="0" smtClean="0"/>
          </a:p>
          <a:p>
            <a:pPr>
              <a:buNone/>
            </a:pPr>
            <a:endParaRPr lang="ru-RU" dirty="0"/>
          </a:p>
        </p:txBody>
      </p:sp>
      <p:sp>
        <p:nvSpPr>
          <p:cNvPr id="4" name="Прямоугольник 3"/>
          <p:cNvSpPr/>
          <p:nvPr/>
        </p:nvSpPr>
        <p:spPr>
          <a:xfrm>
            <a:off x="4355976" y="1556792"/>
            <a:ext cx="4176464" cy="3046988"/>
          </a:xfrm>
          <a:prstGeom prst="rect">
            <a:avLst/>
          </a:prstGeom>
        </p:spPr>
        <p:txBody>
          <a:bodyPr wrap="square">
            <a:spAutoFit/>
          </a:bodyPr>
          <a:lstStyle/>
          <a:p>
            <a:pPr lvl="0">
              <a:buFont typeface="Arial" pitchFamily="34" charset="0"/>
              <a:buChar char="•"/>
            </a:pPr>
            <a:r>
              <a:rPr lang="uk-UA" sz="2400" b="1" dirty="0" smtClean="0">
                <a:latin typeface="Candara" pitchFamily="34" charset="0"/>
              </a:rPr>
              <a:t>інтерв’ювання</a:t>
            </a:r>
            <a:endParaRPr lang="ru-RU" sz="2400" b="1" dirty="0" smtClean="0">
              <a:latin typeface="Candara" pitchFamily="34" charset="0"/>
            </a:endParaRPr>
          </a:p>
          <a:p>
            <a:pPr lvl="0">
              <a:buFont typeface="Arial" pitchFamily="34" charset="0"/>
              <a:buChar char="•"/>
            </a:pPr>
            <a:r>
              <a:rPr lang="uk-UA" sz="2400" b="1" dirty="0" smtClean="0">
                <a:latin typeface="Candara" pitchFamily="34" charset="0"/>
              </a:rPr>
              <a:t>асоціативний зв’язок</a:t>
            </a:r>
            <a:endParaRPr lang="ru-RU" sz="2400" b="1" dirty="0" smtClean="0">
              <a:latin typeface="Candara" pitchFamily="34" charset="0"/>
            </a:endParaRPr>
          </a:p>
          <a:p>
            <a:pPr lvl="0">
              <a:buFont typeface="Arial" pitchFamily="34" charset="0"/>
              <a:buChar char="•"/>
            </a:pPr>
            <a:r>
              <a:rPr lang="uk-UA" sz="2400" b="1" dirty="0" smtClean="0">
                <a:latin typeface="Candara" pitchFamily="34" charset="0"/>
              </a:rPr>
              <a:t>відтворення інформації</a:t>
            </a:r>
            <a:endParaRPr lang="ru-RU" sz="2400" b="1" dirty="0" smtClean="0">
              <a:latin typeface="Candara" pitchFamily="34" charset="0"/>
            </a:endParaRPr>
          </a:p>
          <a:p>
            <a:pPr lvl="0">
              <a:buFont typeface="Arial" pitchFamily="34" charset="0"/>
              <a:buChar char="•"/>
            </a:pPr>
            <a:r>
              <a:rPr lang="uk-UA" sz="2400" b="1" dirty="0" smtClean="0">
                <a:latin typeface="Candara" pitchFamily="34" charset="0"/>
              </a:rPr>
              <a:t>творча робота</a:t>
            </a:r>
            <a:endParaRPr lang="ru-RU" sz="2400" b="1" dirty="0" smtClean="0">
              <a:latin typeface="Candara" pitchFamily="34" charset="0"/>
            </a:endParaRPr>
          </a:p>
          <a:p>
            <a:pPr lvl="0">
              <a:buFont typeface="Arial" pitchFamily="34" charset="0"/>
              <a:buChar char="•"/>
            </a:pPr>
            <a:r>
              <a:rPr lang="uk-UA" sz="2400" b="1" dirty="0" smtClean="0">
                <a:latin typeface="Candara" pitchFamily="34" charset="0"/>
              </a:rPr>
              <a:t>метод малюнків</a:t>
            </a:r>
            <a:endParaRPr lang="ru-RU" sz="2400" b="1" dirty="0" smtClean="0">
              <a:latin typeface="Candara" pitchFamily="34" charset="0"/>
            </a:endParaRPr>
          </a:p>
          <a:p>
            <a:pPr lvl="0">
              <a:buFont typeface="Arial" pitchFamily="34" charset="0"/>
              <a:buChar char="•"/>
            </a:pPr>
            <a:r>
              <a:rPr lang="uk-UA" sz="2400" b="1" dirty="0" smtClean="0">
                <a:latin typeface="Candara" pitchFamily="34" charset="0"/>
              </a:rPr>
              <a:t>метод проектів </a:t>
            </a:r>
            <a:endParaRPr lang="ru-RU" sz="2400" b="1" dirty="0" smtClean="0">
              <a:latin typeface="Candara" pitchFamily="34" charset="0"/>
            </a:endParaRPr>
          </a:p>
          <a:p>
            <a:pPr lvl="0">
              <a:buFont typeface="Arial" pitchFamily="34" charset="0"/>
              <a:buChar char="•"/>
            </a:pPr>
            <a:r>
              <a:rPr lang="uk-UA" sz="2400" b="1" dirty="0" smtClean="0">
                <a:latin typeface="Candara" pitchFamily="34" charset="0"/>
              </a:rPr>
              <a:t>КТС</a:t>
            </a:r>
            <a:endParaRPr lang="ru-RU" sz="2400" b="1" dirty="0" smtClean="0">
              <a:latin typeface="Candara" pitchFamily="34" charset="0"/>
            </a:endParaRPr>
          </a:p>
          <a:p>
            <a:pPr lvl="0">
              <a:buFont typeface="Arial" pitchFamily="34" charset="0"/>
              <a:buChar char="•"/>
            </a:pPr>
            <a:r>
              <a:rPr lang="uk-UA" sz="2400" b="1" dirty="0" smtClean="0">
                <a:latin typeface="Candara" pitchFamily="34" charset="0"/>
              </a:rPr>
              <a:t>акції тощо.</a:t>
            </a:r>
            <a:endParaRPr lang="ru-RU" sz="2400" b="1" dirty="0" smtClean="0">
              <a:latin typeface="Candara"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fontScale="92500" lnSpcReduction="20000"/>
          </a:bodyPr>
          <a:lstStyle/>
          <a:p>
            <a:r>
              <a:rPr lang="uk-UA" dirty="0" smtClean="0"/>
              <a:t>Першочерговим завданням педагога в сучасних умовах є необхідність сформувати і виховати в кожному учневі, в кожній учениці, перш за все, сильну особистість з ясно вираженим власним “Я”, здатною обґрунтовано обстоювати власну життєву позицію.  А учнівське самоврядування передбачає самовдосконалення особистості, набуття необхідних для самостійної і творчої побудови свого життя якостей: інтелектуальних, емоційно-вольових та морально-психологічних.</a:t>
            </a:r>
            <a:endParaRPr lang="ru-RU" dirty="0" smtClean="0"/>
          </a:p>
          <a:p>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467544" y="1628800"/>
            <a:ext cx="5940500" cy="3455988"/>
          </a:xfrm>
          <a:solidFill>
            <a:schemeClr val="accent6">
              <a:lumMod val="60000"/>
              <a:lumOff val="40000"/>
            </a:schemeClr>
          </a:solidFill>
        </p:spPr>
        <p:txBody>
          <a:bodyPr/>
          <a:lstStyle/>
          <a:p>
            <a:pPr eaLnBrk="1" hangingPunct="1"/>
            <a:r>
              <a:rPr lang="uk-UA" sz="3200" b="1" dirty="0" smtClean="0">
                <a:solidFill>
                  <a:schemeClr val="tx1"/>
                </a:solidFill>
                <a:cs typeface="Trebuchet MS" pitchFamily="34" charset="0"/>
              </a:rPr>
              <a:t>Дитячо-юнацьке об'єднання </a:t>
            </a:r>
            <a:br>
              <a:rPr lang="uk-UA" sz="3200" b="1" dirty="0" smtClean="0">
                <a:solidFill>
                  <a:schemeClr val="tx1"/>
                </a:solidFill>
                <a:cs typeface="Trebuchet MS" pitchFamily="34" charset="0"/>
              </a:rPr>
            </a:br>
            <a:r>
              <a:rPr lang="uk-UA" sz="3600" b="1" dirty="0" smtClean="0">
                <a:solidFill>
                  <a:srgbClr val="FF0000"/>
                </a:solidFill>
                <a:cs typeface="Trebuchet MS" pitchFamily="34" charset="0"/>
              </a:rPr>
              <a:t>“ШКІЛЬНИЙ </a:t>
            </a:r>
            <a:r>
              <a:rPr lang="uk-UA" sz="3600" b="1" dirty="0" err="1" smtClean="0">
                <a:solidFill>
                  <a:srgbClr val="FF0000"/>
                </a:solidFill>
                <a:cs typeface="Trebuchet MS" pitchFamily="34" charset="0"/>
              </a:rPr>
              <a:t>ДІМ”</a:t>
            </a:r>
            <a:r>
              <a:rPr lang="uk-UA" sz="3600" b="1" dirty="0" smtClean="0">
                <a:solidFill>
                  <a:srgbClr val="FF0000"/>
                </a:solidFill>
                <a:cs typeface="Trebuchet MS" pitchFamily="34" charset="0"/>
              </a:rPr>
              <a:t/>
            </a:r>
            <a:br>
              <a:rPr lang="uk-UA" sz="3600" b="1" dirty="0" smtClean="0">
                <a:solidFill>
                  <a:srgbClr val="FF0000"/>
                </a:solidFill>
                <a:cs typeface="Trebuchet MS" pitchFamily="34" charset="0"/>
              </a:rPr>
            </a:br>
            <a:r>
              <a:rPr lang="uk-UA" sz="3600" b="1" dirty="0" smtClean="0">
                <a:solidFill>
                  <a:srgbClr val="FF0000"/>
                </a:solidFill>
                <a:cs typeface="Trebuchet MS" pitchFamily="34" charset="0"/>
              </a:rPr>
              <a:t/>
            </a:r>
            <a:br>
              <a:rPr lang="uk-UA" sz="3600" b="1" dirty="0" smtClean="0">
                <a:solidFill>
                  <a:srgbClr val="FF0000"/>
                </a:solidFill>
                <a:cs typeface="Trebuchet MS" pitchFamily="34" charset="0"/>
              </a:rPr>
            </a:br>
            <a:r>
              <a:rPr lang="uk-UA" sz="3600" b="1" dirty="0" smtClean="0">
                <a:solidFill>
                  <a:srgbClr val="FFC000"/>
                </a:solidFill>
                <a:cs typeface="Trebuchet MS" pitchFamily="34" charset="0"/>
              </a:rPr>
              <a:t/>
            </a:r>
            <a:br>
              <a:rPr lang="uk-UA" sz="3600" b="1" dirty="0" smtClean="0">
                <a:solidFill>
                  <a:srgbClr val="FFC000"/>
                </a:solidFill>
                <a:cs typeface="Trebuchet MS" pitchFamily="34" charset="0"/>
              </a:rPr>
            </a:br>
            <a:r>
              <a:rPr lang="uk-UA" sz="3200" b="1" dirty="0" smtClean="0">
                <a:cs typeface="Trebuchet MS" pitchFamily="34" charset="0"/>
              </a:rPr>
              <a:t>БЗШ № 17</a:t>
            </a:r>
            <a:br>
              <a:rPr lang="uk-UA" sz="3200" b="1" dirty="0" smtClean="0">
                <a:cs typeface="Trebuchet MS" pitchFamily="34" charset="0"/>
              </a:rPr>
            </a:br>
            <a:endParaRPr lang="ru-RU" sz="3200" dirty="0" smtClean="0">
              <a:cs typeface="Trebuchet MS" pitchFamily="34" charset="0"/>
            </a:endParaRPr>
          </a:p>
        </p:txBody>
      </p:sp>
      <p:sp>
        <p:nvSpPr>
          <p:cNvPr id="5" name="Подзаголовок 4"/>
          <p:cNvSpPr>
            <a:spLocks noGrp="1"/>
          </p:cNvSpPr>
          <p:nvPr>
            <p:ph type="subTitle" idx="1"/>
          </p:nvPr>
        </p:nvSpPr>
        <p:spPr>
          <a:xfrm>
            <a:off x="1009650" y="4776788"/>
            <a:ext cx="7116763" cy="862012"/>
          </a:xfrm>
        </p:spPr>
        <p:txBody>
          <a:bodyPr/>
          <a:lstStyle/>
          <a:p>
            <a:pPr>
              <a:defRPr/>
            </a:pPr>
            <a:endParaRPr lang="ru-RU"/>
          </a:p>
        </p:txBody>
      </p:sp>
      <p:pic>
        <p:nvPicPr>
          <p:cNvPr id="7172" name="Picture 6" descr="http://www.kulturologia.ru/files/u6205/jan_3.jpg"/>
          <p:cNvPicPr>
            <a:picLocks noChangeAspect="1" noChangeArrowheads="1"/>
          </p:cNvPicPr>
          <p:nvPr/>
        </p:nvPicPr>
        <p:blipFill>
          <a:blip r:embed="rId2" cstate="print"/>
          <a:srcRect b="7768"/>
          <a:stretch>
            <a:fillRect/>
          </a:stretch>
        </p:blipFill>
        <p:spPr bwMode="auto">
          <a:xfrm>
            <a:off x="5724128" y="2924944"/>
            <a:ext cx="2918545" cy="3356782"/>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cs.erenta.ru/cs419520/v419520603/b518/8p0uIdS1ZO0.jpg"/>
          <p:cNvPicPr>
            <a:picLocks noChangeAspect="1" noChangeArrowheads="1"/>
          </p:cNvPicPr>
          <p:nvPr/>
        </p:nvPicPr>
        <p:blipFill>
          <a:blip r:embed="rId2" cstate="print"/>
          <a:srcRect l="77191" t="14157"/>
          <a:stretch>
            <a:fillRect/>
          </a:stretch>
        </p:blipFill>
        <p:spPr bwMode="auto">
          <a:xfrm>
            <a:off x="5724525" y="404813"/>
            <a:ext cx="2419350" cy="6070600"/>
          </a:xfrm>
          <a:prstGeom prst="rect">
            <a:avLst/>
          </a:prstGeom>
          <a:noFill/>
          <a:ln w="9525">
            <a:noFill/>
            <a:miter lim="800000"/>
            <a:headEnd/>
            <a:tailEnd/>
          </a:ln>
        </p:spPr>
      </p:pic>
      <p:sp>
        <p:nvSpPr>
          <p:cNvPr id="8195" name="Rectangle 3"/>
          <p:cNvSpPr>
            <a:spLocks noGrp="1" noChangeArrowheads="1"/>
          </p:cNvSpPr>
          <p:nvPr>
            <p:ph idx="1"/>
          </p:nvPr>
        </p:nvSpPr>
        <p:spPr>
          <a:xfrm>
            <a:off x="179512" y="2420888"/>
            <a:ext cx="5400675" cy="4772025"/>
          </a:xfrm>
        </p:spPr>
        <p:txBody>
          <a:bodyPr/>
          <a:lstStyle/>
          <a:p>
            <a:pPr eaLnBrk="1" hangingPunct="1">
              <a:buFont typeface="Wingdings 2" pitchFamily="18" charset="2"/>
              <a:buNone/>
            </a:pPr>
            <a:r>
              <a:rPr lang="uk-UA" sz="2400" b="1" dirty="0" smtClean="0"/>
              <a:t>Президент</a:t>
            </a:r>
            <a:r>
              <a:rPr lang="en-US" sz="2400" b="1" dirty="0" smtClean="0"/>
              <a:t> 2012-2013 </a:t>
            </a:r>
            <a:r>
              <a:rPr lang="uk-UA" sz="2400" b="1" dirty="0" err="1" smtClean="0"/>
              <a:t>н.р</a:t>
            </a:r>
            <a:r>
              <a:rPr lang="uk-UA" sz="2400" b="1" dirty="0" smtClean="0"/>
              <a:t>.: </a:t>
            </a:r>
          </a:p>
          <a:p>
            <a:pPr eaLnBrk="1" hangingPunct="1">
              <a:buFont typeface="Wingdings 2" pitchFamily="18" charset="2"/>
              <a:buNone/>
            </a:pPr>
            <a:r>
              <a:rPr lang="uk-UA" sz="3600" b="1" dirty="0" err="1" smtClean="0">
                <a:solidFill>
                  <a:srgbClr val="C00000"/>
                </a:solidFill>
              </a:rPr>
              <a:t>Кузьменчук</a:t>
            </a:r>
            <a:r>
              <a:rPr lang="uk-UA" sz="3600" b="1" dirty="0" smtClean="0">
                <a:solidFill>
                  <a:srgbClr val="C00000"/>
                </a:solidFill>
              </a:rPr>
              <a:t> Аліна,</a:t>
            </a:r>
          </a:p>
          <a:p>
            <a:pPr eaLnBrk="1" hangingPunct="1">
              <a:buFont typeface="Wingdings 2" pitchFamily="18" charset="2"/>
              <a:buNone/>
            </a:pPr>
            <a:r>
              <a:rPr lang="uk-UA" sz="2400" b="1" dirty="0" smtClean="0"/>
              <a:t>          учениця 11-Б класу</a:t>
            </a:r>
          </a:p>
          <a:p>
            <a:pPr eaLnBrk="1" hangingPunct="1">
              <a:buFont typeface="Wingdings 2" pitchFamily="18" charset="2"/>
              <a:buNone/>
            </a:pPr>
            <a:endParaRPr lang="uk-UA" sz="2400" b="1" dirty="0" smtClean="0"/>
          </a:p>
          <a:p>
            <a:pPr eaLnBrk="1" hangingPunct="1">
              <a:buFont typeface="Wingdings 2" pitchFamily="18" charset="2"/>
              <a:buNone/>
            </a:pPr>
            <a:endParaRPr lang="uk-UA" b="1" dirty="0" smtClean="0"/>
          </a:p>
          <a:p>
            <a:pPr eaLnBrk="1" hangingPunct="1">
              <a:buFont typeface="Wingdings 2" pitchFamily="18" charset="2"/>
              <a:buNone/>
            </a:pPr>
            <a:endParaRPr lang="uk-UA" b="1" dirty="0" smtClean="0"/>
          </a:p>
          <a:p>
            <a:pPr eaLnBrk="1" hangingPunct="1">
              <a:buFont typeface="Wingdings 2" pitchFamily="18" charset="2"/>
              <a:buNone/>
            </a:pPr>
            <a:endParaRPr lang="ru-RU" b="1" dirty="0" smtClean="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3568" y="0"/>
            <a:ext cx="7272808" cy="1412776"/>
          </a:xfr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p:spPr>
        <p:txBody>
          <a:bodyPr/>
          <a:lstStyle/>
          <a:p>
            <a:pPr eaLnBrk="1" hangingPunct="1"/>
            <a:r>
              <a:rPr lang="uk-UA" b="1" dirty="0" smtClean="0">
                <a:solidFill>
                  <a:srgbClr val="FF0000"/>
                </a:solidFill>
                <a:cs typeface="Trebuchet MS" pitchFamily="34" charset="0"/>
              </a:rPr>
              <a:t>Девіз:</a:t>
            </a:r>
            <a:endParaRPr lang="ru-RU" b="1" dirty="0" smtClean="0">
              <a:solidFill>
                <a:srgbClr val="FF0000"/>
              </a:solidFill>
              <a:cs typeface="Trebuchet MS" pitchFamily="34" charset="0"/>
            </a:endParaRPr>
          </a:p>
        </p:txBody>
      </p:sp>
      <p:sp>
        <p:nvSpPr>
          <p:cNvPr id="9219" name="Rectangle 3"/>
          <p:cNvSpPr>
            <a:spLocks noGrp="1" noChangeArrowheads="1"/>
          </p:cNvSpPr>
          <p:nvPr>
            <p:ph idx="1"/>
          </p:nvPr>
        </p:nvSpPr>
        <p:spPr>
          <a:xfrm>
            <a:off x="1403648" y="1556792"/>
            <a:ext cx="7380287" cy="1584325"/>
          </a:xfrm>
        </p:spPr>
        <p:txBody>
          <a:bodyPr/>
          <a:lstStyle/>
          <a:p>
            <a:pPr marL="0" indent="0" eaLnBrk="1" hangingPunct="1">
              <a:buFont typeface="Wingdings 2" pitchFamily="18" charset="2"/>
              <a:buNone/>
            </a:pPr>
            <a:r>
              <a:rPr lang="ru-RU" sz="2800" b="1" dirty="0" smtClean="0"/>
              <a:t>«</a:t>
            </a:r>
            <a:r>
              <a:rPr lang="uk-UA" sz="2800" b="1" dirty="0" smtClean="0"/>
              <a:t>Іди вперед, твори добро</a:t>
            </a:r>
            <a:r>
              <a:rPr lang="ru-RU" sz="2800" b="1" dirty="0" smtClean="0"/>
              <a:t>!</a:t>
            </a:r>
            <a:r>
              <a:rPr lang="uk-UA" sz="2800" b="1" dirty="0" smtClean="0"/>
              <a:t> Успішним будь. Вибір за тобою!</a:t>
            </a:r>
            <a:r>
              <a:rPr lang="ru-RU" sz="2800" b="1" dirty="0" smtClean="0"/>
              <a:t>»</a:t>
            </a:r>
          </a:p>
        </p:txBody>
      </p:sp>
      <p:pic>
        <p:nvPicPr>
          <p:cNvPr id="9220" name="Picture 4" descr="C:\Documents and Settings\ADMIN\Мои документы\Мои рисунки\abstract-3d-wallpaper-4.jpg"/>
          <p:cNvPicPr>
            <a:picLocks noChangeAspect="1" noChangeArrowheads="1"/>
          </p:cNvPicPr>
          <p:nvPr/>
        </p:nvPicPr>
        <p:blipFill>
          <a:blip r:embed="rId2" cstate="print"/>
          <a:srcRect/>
          <a:stretch>
            <a:fillRect/>
          </a:stretch>
        </p:blipFill>
        <p:spPr bwMode="auto">
          <a:xfrm>
            <a:off x="1619672" y="2708920"/>
            <a:ext cx="6207125" cy="3879850"/>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66700" y="0"/>
            <a:ext cx="5313363" cy="692150"/>
          </a:xfr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a:lstStyle/>
          <a:p>
            <a:pPr eaLnBrk="1" hangingPunct="1"/>
            <a:r>
              <a:rPr lang="uk-UA" sz="3600" b="1" dirty="0" smtClean="0">
                <a:solidFill>
                  <a:schemeClr val="tx1"/>
                </a:solidFill>
                <a:latin typeface="Arial Unicode MS" pitchFamily="34" charset="-128"/>
                <a:ea typeface="Arial Unicode MS" pitchFamily="34" charset="-128"/>
                <a:cs typeface="Arial Unicode MS" pitchFamily="34" charset="-128"/>
              </a:rPr>
              <a:t>ШКІЛЬНИЙ ДІМ</a:t>
            </a:r>
            <a:endParaRPr lang="ru-RU" sz="3600" b="1" dirty="0" smtClean="0">
              <a:solidFill>
                <a:schemeClr val="tx1"/>
              </a:solidFill>
              <a:latin typeface="Arial Unicode MS" pitchFamily="34" charset="-128"/>
              <a:ea typeface="Arial Unicode MS" pitchFamily="34" charset="-128"/>
              <a:cs typeface="Arial Unicode MS" pitchFamily="34" charset="-128"/>
            </a:endParaRPr>
          </a:p>
        </p:txBody>
      </p:sp>
      <p:sp>
        <p:nvSpPr>
          <p:cNvPr id="10243" name="Oval 4"/>
          <p:cNvSpPr>
            <a:spLocks noChangeArrowheads="1"/>
          </p:cNvSpPr>
          <p:nvPr/>
        </p:nvSpPr>
        <p:spPr bwMode="auto">
          <a:xfrm>
            <a:off x="4356100" y="333375"/>
            <a:ext cx="2663825" cy="1008063"/>
          </a:xfrm>
          <a:prstGeom prst="ellipse">
            <a:avLst/>
          </a:prstGeom>
          <a:solidFill>
            <a:srgbClr val="FFFF99"/>
          </a:solidFill>
          <a:ln w="9525">
            <a:solidFill>
              <a:schemeClr val="tx1"/>
            </a:solidFill>
            <a:round/>
            <a:headEnd/>
            <a:tailEnd/>
          </a:ln>
        </p:spPr>
        <p:txBody>
          <a:bodyPr wrap="none" anchor="ctr"/>
          <a:lstStyle/>
          <a:p>
            <a:pPr algn="ctr"/>
            <a:r>
              <a:rPr lang="uk-UA" b="1" dirty="0">
                <a:solidFill>
                  <a:srgbClr val="C00000"/>
                </a:solidFill>
              </a:rPr>
              <a:t>ЗАГАЛЬНІ ЗБОРИ</a:t>
            </a:r>
            <a:endParaRPr lang="ru-RU" b="1" dirty="0">
              <a:solidFill>
                <a:srgbClr val="C00000"/>
              </a:solidFill>
            </a:endParaRPr>
          </a:p>
        </p:txBody>
      </p:sp>
      <p:sp>
        <p:nvSpPr>
          <p:cNvPr id="10244" name="Rectangle 5"/>
          <p:cNvSpPr>
            <a:spLocks noChangeArrowheads="1"/>
          </p:cNvSpPr>
          <p:nvPr/>
        </p:nvSpPr>
        <p:spPr bwMode="auto">
          <a:xfrm>
            <a:off x="6948264" y="2852936"/>
            <a:ext cx="1981200" cy="936625"/>
          </a:xfrm>
          <a:prstGeom prst="rect">
            <a:avLst/>
          </a:prstGeom>
          <a:solidFill>
            <a:srgbClr val="FFFF99"/>
          </a:solidFill>
          <a:ln w="9525">
            <a:solidFill>
              <a:schemeClr val="tx1"/>
            </a:solidFill>
            <a:miter lim="800000"/>
            <a:headEnd/>
            <a:tailEnd/>
          </a:ln>
        </p:spPr>
        <p:txBody>
          <a:bodyPr wrap="none" anchor="ctr"/>
          <a:lstStyle/>
          <a:p>
            <a:pPr algn="ctr"/>
            <a:r>
              <a:rPr lang="uk-UA" b="1" dirty="0">
                <a:solidFill>
                  <a:srgbClr val="FF0000"/>
                </a:solidFill>
              </a:rPr>
              <a:t>КЛУБ</a:t>
            </a:r>
            <a:r>
              <a:rPr lang="uk-UA" b="1" dirty="0">
                <a:solidFill>
                  <a:schemeClr val="bg1"/>
                </a:solidFill>
              </a:rPr>
              <a:t> </a:t>
            </a:r>
          </a:p>
          <a:p>
            <a:pPr algn="ctr"/>
            <a:r>
              <a:rPr lang="uk-UA" b="1" dirty="0">
                <a:solidFill>
                  <a:srgbClr val="FF0000"/>
                </a:solidFill>
              </a:rPr>
              <a:t>ДОЗВІЛЛЯ</a:t>
            </a:r>
            <a:r>
              <a:rPr lang="uk-UA" b="1" dirty="0">
                <a:solidFill>
                  <a:schemeClr val="bg1"/>
                </a:solidFill>
              </a:rPr>
              <a:t> </a:t>
            </a:r>
            <a:endParaRPr lang="ru-RU" b="1" dirty="0">
              <a:solidFill>
                <a:schemeClr val="bg1"/>
              </a:solidFill>
            </a:endParaRPr>
          </a:p>
        </p:txBody>
      </p:sp>
      <p:sp>
        <p:nvSpPr>
          <p:cNvPr id="10245" name="Oval 7"/>
          <p:cNvSpPr>
            <a:spLocks noChangeArrowheads="1"/>
          </p:cNvSpPr>
          <p:nvPr/>
        </p:nvSpPr>
        <p:spPr bwMode="auto">
          <a:xfrm>
            <a:off x="5508104" y="1484784"/>
            <a:ext cx="2663825" cy="1008062"/>
          </a:xfrm>
          <a:prstGeom prst="ellipse">
            <a:avLst/>
          </a:prstGeom>
          <a:solidFill>
            <a:srgbClr val="FFFF99"/>
          </a:solidFill>
          <a:ln w="9525">
            <a:solidFill>
              <a:schemeClr val="tx1"/>
            </a:solidFill>
            <a:round/>
            <a:headEnd/>
            <a:tailEnd/>
          </a:ln>
        </p:spPr>
        <p:txBody>
          <a:bodyPr wrap="none" anchor="ctr"/>
          <a:lstStyle/>
          <a:p>
            <a:pPr algn="ctr"/>
            <a:r>
              <a:rPr lang="uk-UA" b="1" dirty="0">
                <a:solidFill>
                  <a:srgbClr val="002060"/>
                </a:solidFill>
              </a:rPr>
              <a:t>РАДА ЛІДЕР</a:t>
            </a:r>
            <a:endParaRPr lang="ru-RU" b="1" dirty="0">
              <a:solidFill>
                <a:srgbClr val="002060"/>
              </a:solidFill>
            </a:endParaRPr>
          </a:p>
        </p:txBody>
      </p:sp>
      <p:sp>
        <p:nvSpPr>
          <p:cNvPr id="10246" name="Rectangle 8"/>
          <p:cNvSpPr>
            <a:spLocks noChangeArrowheads="1"/>
          </p:cNvSpPr>
          <p:nvPr/>
        </p:nvSpPr>
        <p:spPr bwMode="auto">
          <a:xfrm>
            <a:off x="179512" y="2924944"/>
            <a:ext cx="1981200" cy="936625"/>
          </a:xfrm>
          <a:prstGeom prst="rect">
            <a:avLst/>
          </a:prstGeom>
          <a:solidFill>
            <a:srgbClr val="FFFF99"/>
          </a:solidFill>
          <a:ln w="9525">
            <a:solidFill>
              <a:schemeClr val="tx1"/>
            </a:solidFill>
            <a:miter lim="800000"/>
            <a:headEnd/>
            <a:tailEnd/>
          </a:ln>
        </p:spPr>
        <p:txBody>
          <a:bodyPr wrap="none" anchor="ctr"/>
          <a:lstStyle/>
          <a:p>
            <a:pPr algn="ctr"/>
            <a:r>
              <a:rPr lang="uk-UA" b="1" dirty="0">
                <a:solidFill>
                  <a:srgbClr val="FF0000"/>
                </a:solidFill>
              </a:rPr>
              <a:t>КЛУБ </a:t>
            </a:r>
          </a:p>
          <a:p>
            <a:pPr algn="ctr"/>
            <a:r>
              <a:rPr lang="uk-UA" b="1" dirty="0">
                <a:solidFill>
                  <a:srgbClr val="FF0000"/>
                </a:solidFill>
              </a:rPr>
              <a:t>ВОЛОНТЕР </a:t>
            </a:r>
            <a:endParaRPr lang="ru-RU" b="1" dirty="0">
              <a:solidFill>
                <a:srgbClr val="FF0000"/>
              </a:solidFill>
            </a:endParaRPr>
          </a:p>
        </p:txBody>
      </p:sp>
      <p:sp>
        <p:nvSpPr>
          <p:cNvPr id="10247" name="Rectangle 9"/>
          <p:cNvSpPr>
            <a:spLocks noChangeArrowheads="1"/>
          </p:cNvSpPr>
          <p:nvPr/>
        </p:nvSpPr>
        <p:spPr bwMode="auto">
          <a:xfrm>
            <a:off x="2339975" y="2997200"/>
            <a:ext cx="2160588" cy="936625"/>
          </a:xfrm>
          <a:prstGeom prst="rect">
            <a:avLst/>
          </a:prstGeom>
          <a:solidFill>
            <a:srgbClr val="FFFF99"/>
          </a:solidFill>
          <a:ln w="9525">
            <a:solidFill>
              <a:schemeClr val="tx1"/>
            </a:solidFill>
            <a:miter lim="800000"/>
            <a:headEnd/>
            <a:tailEnd/>
          </a:ln>
        </p:spPr>
        <p:txBody>
          <a:bodyPr wrap="none" anchor="ctr"/>
          <a:lstStyle/>
          <a:p>
            <a:pPr algn="ctr"/>
            <a:r>
              <a:rPr lang="uk-UA" b="1" dirty="0">
                <a:solidFill>
                  <a:srgbClr val="FF0000"/>
                </a:solidFill>
              </a:rPr>
              <a:t>КЛУБ</a:t>
            </a:r>
          </a:p>
          <a:p>
            <a:pPr algn="ctr"/>
            <a:r>
              <a:rPr lang="uk-UA" b="1" dirty="0">
                <a:solidFill>
                  <a:srgbClr val="FF0000"/>
                </a:solidFill>
              </a:rPr>
              <a:t>ЕКОЛОГІЇ</a:t>
            </a:r>
            <a:r>
              <a:rPr lang="uk-UA" b="1" dirty="0">
                <a:solidFill>
                  <a:schemeClr val="bg1"/>
                </a:solidFill>
              </a:rPr>
              <a:t> </a:t>
            </a:r>
          </a:p>
          <a:p>
            <a:pPr algn="ctr"/>
            <a:r>
              <a:rPr lang="uk-UA" b="1" dirty="0">
                <a:solidFill>
                  <a:srgbClr val="FF0000"/>
                </a:solidFill>
              </a:rPr>
              <a:t>ТА</a:t>
            </a:r>
            <a:r>
              <a:rPr lang="uk-UA" b="1" dirty="0">
                <a:solidFill>
                  <a:schemeClr val="bg1"/>
                </a:solidFill>
              </a:rPr>
              <a:t> </a:t>
            </a:r>
            <a:r>
              <a:rPr lang="uk-UA" b="1" dirty="0">
                <a:solidFill>
                  <a:srgbClr val="FF0000"/>
                </a:solidFill>
              </a:rPr>
              <a:t>СПОРТУ</a:t>
            </a:r>
            <a:r>
              <a:rPr lang="uk-UA" b="1" dirty="0">
                <a:solidFill>
                  <a:schemeClr val="bg1"/>
                </a:solidFill>
              </a:rPr>
              <a:t> </a:t>
            </a:r>
            <a:endParaRPr lang="ru-RU" b="1" dirty="0">
              <a:solidFill>
                <a:schemeClr val="bg1"/>
              </a:solidFill>
            </a:endParaRPr>
          </a:p>
        </p:txBody>
      </p:sp>
      <p:sp>
        <p:nvSpPr>
          <p:cNvPr id="10248" name="Rectangle 10"/>
          <p:cNvSpPr>
            <a:spLocks noChangeArrowheads="1"/>
          </p:cNvSpPr>
          <p:nvPr/>
        </p:nvSpPr>
        <p:spPr bwMode="auto">
          <a:xfrm>
            <a:off x="3995738" y="4652963"/>
            <a:ext cx="2160587" cy="936625"/>
          </a:xfrm>
          <a:prstGeom prst="rect">
            <a:avLst/>
          </a:prstGeom>
          <a:solidFill>
            <a:srgbClr val="FFFF99"/>
          </a:solidFill>
          <a:ln w="9525">
            <a:solidFill>
              <a:schemeClr val="tx1"/>
            </a:solidFill>
            <a:miter lim="800000"/>
            <a:headEnd/>
            <a:tailEnd/>
          </a:ln>
        </p:spPr>
        <p:txBody>
          <a:bodyPr wrap="none" anchor="ctr"/>
          <a:lstStyle/>
          <a:p>
            <a:pPr algn="ctr"/>
            <a:r>
              <a:rPr lang="uk-UA" b="1" dirty="0">
                <a:solidFill>
                  <a:srgbClr val="FF0000"/>
                </a:solidFill>
              </a:rPr>
              <a:t>КЛУБ</a:t>
            </a:r>
          </a:p>
          <a:p>
            <a:pPr algn="ctr"/>
            <a:r>
              <a:rPr lang="uk-UA" b="1" dirty="0">
                <a:solidFill>
                  <a:schemeClr val="bg1"/>
                </a:solidFill>
              </a:rPr>
              <a:t> </a:t>
            </a:r>
            <a:r>
              <a:rPr lang="uk-UA" b="1" dirty="0">
                <a:solidFill>
                  <a:srgbClr val="FF0000"/>
                </a:solidFill>
              </a:rPr>
              <a:t>ПРАВОЗАХИСТУ</a:t>
            </a:r>
            <a:endParaRPr lang="ru-RU" b="1" dirty="0">
              <a:solidFill>
                <a:srgbClr val="FF0000"/>
              </a:solidFill>
            </a:endParaRPr>
          </a:p>
        </p:txBody>
      </p:sp>
      <p:sp>
        <p:nvSpPr>
          <p:cNvPr id="10249" name="Rectangle 11"/>
          <p:cNvSpPr>
            <a:spLocks noChangeArrowheads="1"/>
          </p:cNvSpPr>
          <p:nvPr/>
        </p:nvSpPr>
        <p:spPr bwMode="auto">
          <a:xfrm>
            <a:off x="4643438" y="2997200"/>
            <a:ext cx="2160587" cy="936625"/>
          </a:xfrm>
          <a:prstGeom prst="rect">
            <a:avLst/>
          </a:prstGeom>
          <a:solidFill>
            <a:srgbClr val="FFFF99"/>
          </a:solidFill>
          <a:ln w="9525">
            <a:solidFill>
              <a:schemeClr val="tx1"/>
            </a:solidFill>
            <a:miter lim="800000"/>
            <a:headEnd/>
            <a:tailEnd/>
          </a:ln>
        </p:spPr>
        <p:txBody>
          <a:bodyPr wrap="none" anchor="ctr"/>
          <a:lstStyle/>
          <a:p>
            <a:pPr algn="ctr"/>
            <a:r>
              <a:rPr lang="uk-UA" b="1" dirty="0">
                <a:solidFill>
                  <a:srgbClr val="FF0000"/>
                </a:solidFill>
              </a:rPr>
              <a:t>КЛУБ</a:t>
            </a:r>
            <a:r>
              <a:rPr lang="uk-UA" b="1" dirty="0">
                <a:solidFill>
                  <a:schemeClr val="bg1"/>
                </a:solidFill>
              </a:rPr>
              <a:t> </a:t>
            </a:r>
          </a:p>
          <a:p>
            <a:pPr algn="ctr"/>
            <a:r>
              <a:rPr lang="uk-UA" b="1" dirty="0">
                <a:solidFill>
                  <a:srgbClr val="FF0000"/>
                </a:solidFill>
              </a:rPr>
              <a:t>СТАРШОКЛАСНИК</a:t>
            </a:r>
            <a:endParaRPr lang="ru-RU" b="1" dirty="0">
              <a:solidFill>
                <a:srgbClr val="FF0000"/>
              </a:solidFill>
            </a:endParaRPr>
          </a:p>
        </p:txBody>
      </p:sp>
      <p:sp>
        <p:nvSpPr>
          <p:cNvPr id="10250" name="Rectangle 12"/>
          <p:cNvSpPr>
            <a:spLocks noChangeArrowheads="1"/>
          </p:cNvSpPr>
          <p:nvPr/>
        </p:nvSpPr>
        <p:spPr bwMode="auto">
          <a:xfrm>
            <a:off x="6588125" y="4508500"/>
            <a:ext cx="2160588" cy="936625"/>
          </a:xfrm>
          <a:prstGeom prst="rect">
            <a:avLst/>
          </a:prstGeom>
          <a:solidFill>
            <a:srgbClr val="FFFF99"/>
          </a:solidFill>
          <a:ln w="9525">
            <a:solidFill>
              <a:schemeClr val="tx1"/>
            </a:solidFill>
            <a:miter lim="800000"/>
            <a:headEnd/>
            <a:tailEnd/>
          </a:ln>
        </p:spPr>
        <p:txBody>
          <a:bodyPr wrap="none" anchor="ctr"/>
          <a:lstStyle/>
          <a:p>
            <a:pPr algn="ctr"/>
            <a:r>
              <a:rPr lang="uk-UA" b="1" dirty="0">
                <a:solidFill>
                  <a:srgbClr val="FF0000"/>
                </a:solidFill>
              </a:rPr>
              <a:t>КЛУБ</a:t>
            </a:r>
            <a:r>
              <a:rPr lang="uk-UA" b="1" dirty="0">
                <a:solidFill>
                  <a:schemeClr val="bg1"/>
                </a:solidFill>
              </a:rPr>
              <a:t> </a:t>
            </a:r>
          </a:p>
          <a:p>
            <a:pPr algn="ctr"/>
            <a:r>
              <a:rPr lang="uk-UA" b="1" dirty="0">
                <a:solidFill>
                  <a:srgbClr val="FF0000"/>
                </a:solidFill>
              </a:rPr>
              <a:t>БІБІЛІОТЕКАРІВ</a:t>
            </a:r>
            <a:endParaRPr lang="ru-RU" b="1" dirty="0">
              <a:solidFill>
                <a:srgbClr val="FF0000"/>
              </a:solidFill>
            </a:endParaRPr>
          </a:p>
        </p:txBody>
      </p:sp>
      <p:sp>
        <p:nvSpPr>
          <p:cNvPr id="10251" name="Rectangle 13"/>
          <p:cNvSpPr>
            <a:spLocks noChangeArrowheads="1"/>
          </p:cNvSpPr>
          <p:nvPr/>
        </p:nvSpPr>
        <p:spPr bwMode="auto">
          <a:xfrm>
            <a:off x="1547813" y="4508500"/>
            <a:ext cx="2160587" cy="936625"/>
          </a:xfrm>
          <a:prstGeom prst="rect">
            <a:avLst/>
          </a:prstGeom>
          <a:solidFill>
            <a:srgbClr val="FFFF99"/>
          </a:solidFill>
          <a:ln w="9525">
            <a:solidFill>
              <a:schemeClr val="tx1"/>
            </a:solidFill>
            <a:miter lim="800000"/>
            <a:headEnd/>
            <a:tailEnd/>
          </a:ln>
        </p:spPr>
        <p:txBody>
          <a:bodyPr wrap="none" anchor="ctr"/>
          <a:lstStyle/>
          <a:p>
            <a:pPr algn="ctr"/>
            <a:r>
              <a:rPr lang="uk-UA" b="1" dirty="0">
                <a:solidFill>
                  <a:srgbClr val="FF0000"/>
                </a:solidFill>
              </a:rPr>
              <a:t>КЛУБ</a:t>
            </a:r>
            <a:r>
              <a:rPr lang="uk-UA" b="1" dirty="0">
                <a:solidFill>
                  <a:schemeClr val="bg1"/>
                </a:solidFill>
              </a:rPr>
              <a:t> </a:t>
            </a:r>
          </a:p>
          <a:p>
            <a:pPr algn="ctr"/>
            <a:r>
              <a:rPr lang="uk-UA" b="1" dirty="0">
                <a:solidFill>
                  <a:srgbClr val="FF0000"/>
                </a:solidFill>
              </a:rPr>
              <a:t>НАВЧАННЯ</a:t>
            </a:r>
            <a:r>
              <a:rPr lang="uk-UA" b="1" dirty="0">
                <a:solidFill>
                  <a:schemeClr val="bg1"/>
                </a:solidFill>
              </a:rPr>
              <a:t> </a:t>
            </a:r>
            <a:endParaRPr lang="ru-RU" b="1" dirty="0">
              <a:solidFill>
                <a:schemeClr val="bg1"/>
              </a:solidFill>
            </a:endParaRPr>
          </a:p>
        </p:txBody>
      </p:sp>
      <p:sp>
        <p:nvSpPr>
          <p:cNvPr id="10252" name="Rectangle 14"/>
          <p:cNvSpPr>
            <a:spLocks noChangeArrowheads="1"/>
          </p:cNvSpPr>
          <p:nvPr/>
        </p:nvSpPr>
        <p:spPr bwMode="auto">
          <a:xfrm>
            <a:off x="683568" y="5661248"/>
            <a:ext cx="2160588" cy="936625"/>
          </a:xfrm>
          <a:prstGeom prst="rect">
            <a:avLst/>
          </a:prstGeom>
          <a:solidFill>
            <a:srgbClr val="FFFF99"/>
          </a:solidFill>
          <a:ln w="9525">
            <a:solidFill>
              <a:schemeClr val="tx1"/>
            </a:solidFill>
            <a:miter lim="800000"/>
            <a:headEnd/>
            <a:tailEnd/>
          </a:ln>
        </p:spPr>
        <p:txBody>
          <a:bodyPr wrap="none" anchor="ctr"/>
          <a:lstStyle/>
          <a:p>
            <a:pPr algn="ctr"/>
            <a:r>
              <a:rPr lang="uk-UA" b="1" dirty="0">
                <a:solidFill>
                  <a:srgbClr val="FF0000"/>
                </a:solidFill>
              </a:rPr>
              <a:t>КЛУБ</a:t>
            </a:r>
          </a:p>
          <a:p>
            <a:pPr algn="ctr"/>
            <a:r>
              <a:rPr lang="uk-UA" b="1" dirty="0">
                <a:solidFill>
                  <a:srgbClr val="FF0000"/>
                </a:solidFill>
              </a:rPr>
              <a:t>ЮІР</a:t>
            </a:r>
            <a:r>
              <a:rPr lang="uk-UA" b="1" dirty="0">
                <a:solidFill>
                  <a:schemeClr val="bg1"/>
                </a:solidFill>
              </a:rPr>
              <a:t> </a:t>
            </a:r>
            <a:endParaRPr lang="ru-RU" b="1" dirty="0">
              <a:solidFill>
                <a:schemeClr val="bg1"/>
              </a:solidFill>
            </a:endParaRPr>
          </a:p>
        </p:txBody>
      </p:sp>
      <p:sp>
        <p:nvSpPr>
          <p:cNvPr id="10253" name="Rectangle 15"/>
          <p:cNvSpPr>
            <a:spLocks noChangeArrowheads="1"/>
          </p:cNvSpPr>
          <p:nvPr/>
        </p:nvSpPr>
        <p:spPr bwMode="auto">
          <a:xfrm>
            <a:off x="3276600" y="5734050"/>
            <a:ext cx="2160588" cy="936625"/>
          </a:xfrm>
          <a:prstGeom prst="rect">
            <a:avLst/>
          </a:prstGeom>
          <a:solidFill>
            <a:srgbClr val="FFFF99"/>
          </a:solidFill>
          <a:ln w="9525">
            <a:solidFill>
              <a:schemeClr val="tx1"/>
            </a:solidFill>
            <a:miter lim="800000"/>
            <a:headEnd/>
            <a:tailEnd/>
          </a:ln>
        </p:spPr>
        <p:txBody>
          <a:bodyPr wrap="none" anchor="ctr"/>
          <a:lstStyle/>
          <a:p>
            <a:pPr algn="ctr"/>
            <a:r>
              <a:rPr lang="uk-UA" b="1" dirty="0">
                <a:solidFill>
                  <a:srgbClr val="FF0000"/>
                </a:solidFill>
              </a:rPr>
              <a:t>КЛУБ</a:t>
            </a:r>
          </a:p>
          <a:p>
            <a:pPr algn="ctr"/>
            <a:r>
              <a:rPr lang="uk-UA" b="1" dirty="0">
                <a:solidFill>
                  <a:srgbClr val="FF0000"/>
                </a:solidFill>
              </a:rPr>
              <a:t>ЮДП</a:t>
            </a:r>
            <a:r>
              <a:rPr lang="uk-UA" b="1" dirty="0">
                <a:solidFill>
                  <a:schemeClr val="bg1"/>
                </a:solidFill>
              </a:rPr>
              <a:t> </a:t>
            </a:r>
            <a:endParaRPr lang="ru-RU" b="1" dirty="0">
              <a:solidFill>
                <a:schemeClr val="bg1"/>
              </a:solidFill>
            </a:endParaRPr>
          </a:p>
        </p:txBody>
      </p:sp>
      <p:sp>
        <p:nvSpPr>
          <p:cNvPr id="10254" name="Rectangle 16"/>
          <p:cNvSpPr>
            <a:spLocks noChangeArrowheads="1"/>
          </p:cNvSpPr>
          <p:nvPr/>
        </p:nvSpPr>
        <p:spPr bwMode="auto">
          <a:xfrm>
            <a:off x="5940425" y="5734050"/>
            <a:ext cx="2160588" cy="936625"/>
          </a:xfrm>
          <a:prstGeom prst="rect">
            <a:avLst/>
          </a:prstGeom>
          <a:solidFill>
            <a:srgbClr val="FFFF99"/>
          </a:solidFill>
          <a:ln w="9525">
            <a:solidFill>
              <a:schemeClr val="tx1"/>
            </a:solidFill>
            <a:miter lim="800000"/>
            <a:headEnd/>
            <a:tailEnd/>
          </a:ln>
        </p:spPr>
        <p:txBody>
          <a:bodyPr wrap="none" anchor="ctr"/>
          <a:lstStyle/>
          <a:p>
            <a:pPr algn="ctr"/>
            <a:r>
              <a:rPr lang="uk-UA" b="1" dirty="0">
                <a:solidFill>
                  <a:srgbClr val="FF0000"/>
                </a:solidFill>
              </a:rPr>
              <a:t>КЛУБ</a:t>
            </a:r>
            <a:endParaRPr lang="en-US" b="1" dirty="0">
              <a:solidFill>
                <a:srgbClr val="FF0000"/>
              </a:solidFill>
            </a:endParaRPr>
          </a:p>
          <a:p>
            <a:pPr algn="ctr"/>
            <a:r>
              <a:rPr lang="uk-UA" b="1" dirty="0">
                <a:solidFill>
                  <a:schemeClr val="bg1"/>
                </a:solidFill>
              </a:rPr>
              <a:t>«</a:t>
            </a:r>
            <a:r>
              <a:rPr lang="uk-UA" b="1" dirty="0">
                <a:solidFill>
                  <a:srgbClr val="FF0000"/>
                </a:solidFill>
              </a:rPr>
              <a:t>ПРЕС-ЦЕНТР</a:t>
            </a:r>
            <a:r>
              <a:rPr lang="uk-UA" b="1" dirty="0">
                <a:solidFill>
                  <a:schemeClr val="bg1"/>
                </a:solidFill>
              </a:rPr>
              <a:t>» </a:t>
            </a:r>
            <a:endParaRPr lang="ru-RU" b="1" dirty="0">
              <a:solidFill>
                <a:schemeClr val="bg1"/>
              </a:solidFill>
            </a:endParaRPr>
          </a:p>
        </p:txBody>
      </p:sp>
      <p:sp>
        <p:nvSpPr>
          <p:cNvPr id="10255" name="Rectangle 17"/>
          <p:cNvSpPr>
            <a:spLocks noChangeArrowheads="1"/>
          </p:cNvSpPr>
          <p:nvPr/>
        </p:nvSpPr>
        <p:spPr bwMode="auto">
          <a:xfrm>
            <a:off x="1763713" y="1557338"/>
            <a:ext cx="2305050" cy="936625"/>
          </a:xfrm>
          <a:prstGeom prst="rect">
            <a:avLst/>
          </a:prstGeom>
          <a:solidFill>
            <a:srgbClr val="FFFF99"/>
          </a:solidFill>
          <a:ln w="9525">
            <a:solidFill>
              <a:schemeClr val="tx1"/>
            </a:solidFill>
            <a:miter lim="800000"/>
            <a:headEnd/>
            <a:tailEnd/>
          </a:ln>
        </p:spPr>
        <p:txBody>
          <a:bodyPr wrap="none" anchor="ctr"/>
          <a:lstStyle/>
          <a:p>
            <a:pPr algn="ctr"/>
            <a:r>
              <a:rPr lang="uk-UA" b="1" dirty="0">
                <a:solidFill>
                  <a:srgbClr val="002060"/>
                </a:solidFill>
              </a:rPr>
              <a:t>РАДА  кураторів</a:t>
            </a:r>
            <a:endParaRPr lang="ru-RU" b="1" dirty="0">
              <a:solidFill>
                <a:srgbClr val="002060"/>
              </a:solidFill>
            </a:endParaRPr>
          </a:p>
        </p:txBody>
      </p:sp>
      <p:sp>
        <p:nvSpPr>
          <p:cNvPr id="10256" name="Line 18"/>
          <p:cNvSpPr>
            <a:spLocks noChangeShapeType="1"/>
          </p:cNvSpPr>
          <p:nvPr/>
        </p:nvSpPr>
        <p:spPr bwMode="auto">
          <a:xfrm flipH="1">
            <a:off x="4140200" y="1268413"/>
            <a:ext cx="576263" cy="647700"/>
          </a:xfrm>
          <a:prstGeom prst="line">
            <a:avLst/>
          </a:prstGeom>
          <a:noFill/>
          <a:ln w="9525">
            <a:solidFill>
              <a:schemeClr val="tx1"/>
            </a:solidFill>
            <a:round/>
            <a:headEnd/>
            <a:tailEnd type="triangle" w="med" len="med"/>
          </a:ln>
        </p:spPr>
        <p:txBody>
          <a:bodyPr/>
          <a:lstStyle/>
          <a:p>
            <a:endParaRPr lang="ru-RU"/>
          </a:p>
        </p:txBody>
      </p:sp>
      <p:sp>
        <p:nvSpPr>
          <p:cNvPr id="10257" name="Line 19"/>
          <p:cNvSpPr>
            <a:spLocks noChangeShapeType="1"/>
          </p:cNvSpPr>
          <p:nvPr/>
        </p:nvSpPr>
        <p:spPr bwMode="auto">
          <a:xfrm>
            <a:off x="6948488" y="1125538"/>
            <a:ext cx="360362" cy="358775"/>
          </a:xfrm>
          <a:prstGeom prst="line">
            <a:avLst/>
          </a:prstGeom>
          <a:noFill/>
          <a:ln w="9525">
            <a:solidFill>
              <a:schemeClr val="tx1"/>
            </a:solidFill>
            <a:round/>
            <a:headEnd/>
            <a:tailEnd type="triangle" w="med" len="med"/>
          </a:ln>
        </p:spPr>
        <p:txBody>
          <a:bodyPr/>
          <a:lstStyle/>
          <a:p>
            <a:endParaRPr lang="ru-RU"/>
          </a:p>
        </p:txBody>
      </p:sp>
      <p:sp>
        <p:nvSpPr>
          <p:cNvPr id="10258" name="Line 20"/>
          <p:cNvSpPr>
            <a:spLocks noChangeShapeType="1"/>
          </p:cNvSpPr>
          <p:nvPr/>
        </p:nvSpPr>
        <p:spPr bwMode="auto">
          <a:xfrm>
            <a:off x="6588125" y="2492375"/>
            <a:ext cx="0" cy="215900"/>
          </a:xfrm>
          <a:prstGeom prst="line">
            <a:avLst/>
          </a:prstGeom>
          <a:noFill/>
          <a:ln w="9525">
            <a:solidFill>
              <a:schemeClr val="tx1"/>
            </a:solidFill>
            <a:round/>
            <a:headEnd/>
            <a:tailEnd/>
          </a:ln>
        </p:spPr>
        <p:txBody>
          <a:bodyPr/>
          <a:lstStyle/>
          <a:p>
            <a:endParaRPr lang="ru-RU"/>
          </a:p>
        </p:txBody>
      </p:sp>
      <p:sp>
        <p:nvSpPr>
          <p:cNvPr id="10259" name="Line 21"/>
          <p:cNvSpPr>
            <a:spLocks noChangeShapeType="1"/>
          </p:cNvSpPr>
          <p:nvPr/>
        </p:nvSpPr>
        <p:spPr bwMode="auto">
          <a:xfrm>
            <a:off x="684213" y="2708275"/>
            <a:ext cx="8064500" cy="0"/>
          </a:xfrm>
          <a:prstGeom prst="line">
            <a:avLst/>
          </a:prstGeom>
          <a:noFill/>
          <a:ln w="9525">
            <a:solidFill>
              <a:schemeClr val="tx1"/>
            </a:solidFill>
            <a:round/>
            <a:headEnd/>
            <a:tailEnd/>
          </a:ln>
        </p:spPr>
        <p:txBody>
          <a:bodyPr/>
          <a:lstStyle/>
          <a:p>
            <a:endParaRPr lang="ru-RU"/>
          </a:p>
        </p:txBody>
      </p:sp>
      <p:sp>
        <p:nvSpPr>
          <p:cNvPr id="10260" name="Line 22"/>
          <p:cNvSpPr>
            <a:spLocks noChangeShapeType="1"/>
          </p:cNvSpPr>
          <p:nvPr/>
        </p:nvSpPr>
        <p:spPr bwMode="auto">
          <a:xfrm>
            <a:off x="684213" y="2708275"/>
            <a:ext cx="0" cy="215900"/>
          </a:xfrm>
          <a:prstGeom prst="line">
            <a:avLst/>
          </a:prstGeom>
          <a:noFill/>
          <a:ln w="9525">
            <a:solidFill>
              <a:schemeClr val="tx1"/>
            </a:solidFill>
            <a:round/>
            <a:headEnd/>
            <a:tailEnd/>
          </a:ln>
        </p:spPr>
        <p:txBody>
          <a:bodyPr/>
          <a:lstStyle/>
          <a:p>
            <a:endParaRPr lang="ru-RU"/>
          </a:p>
        </p:txBody>
      </p:sp>
      <p:sp>
        <p:nvSpPr>
          <p:cNvPr id="10261" name="Line 23"/>
          <p:cNvSpPr>
            <a:spLocks noChangeShapeType="1"/>
          </p:cNvSpPr>
          <p:nvPr/>
        </p:nvSpPr>
        <p:spPr bwMode="auto">
          <a:xfrm>
            <a:off x="3492500" y="2708275"/>
            <a:ext cx="0" cy="215900"/>
          </a:xfrm>
          <a:prstGeom prst="line">
            <a:avLst/>
          </a:prstGeom>
          <a:noFill/>
          <a:ln w="9525">
            <a:solidFill>
              <a:schemeClr val="tx1"/>
            </a:solidFill>
            <a:round/>
            <a:headEnd/>
            <a:tailEnd/>
          </a:ln>
        </p:spPr>
        <p:txBody>
          <a:bodyPr/>
          <a:lstStyle/>
          <a:p>
            <a:endParaRPr lang="ru-RU"/>
          </a:p>
        </p:txBody>
      </p:sp>
      <p:sp>
        <p:nvSpPr>
          <p:cNvPr id="10262" name="Line 24"/>
          <p:cNvSpPr>
            <a:spLocks noChangeShapeType="1"/>
          </p:cNvSpPr>
          <p:nvPr/>
        </p:nvSpPr>
        <p:spPr bwMode="auto">
          <a:xfrm>
            <a:off x="5580063" y="2708275"/>
            <a:ext cx="0" cy="288925"/>
          </a:xfrm>
          <a:prstGeom prst="line">
            <a:avLst/>
          </a:prstGeom>
          <a:noFill/>
          <a:ln w="9525">
            <a:solidFill>
              <a:schemeClr val="tx1"/>
            </a:solidFill>
            <a:round/>
            <a:headEnd/>
            <a:tailEnd/>
          </a:ln>
        </p:spPr>
        <p:txBody>
          <a:bodyPr/>
          <a:lstStyle/>
          <a:p>
            <a:endParaRPr lang="ru-RU"/>
          </a:p>
        </p:txBody>
      </p:sp>
      <p:sp>
        <p:nvSpPr>
          <p:cNvPr id="10263" name="Line 25"/>
          <p:cNvSpPr>
            <a:spLocks noChangeShapeType="1"/>
          </p:cNvSpPr>
          <p:nvPr/>
        </p:nvSpPr>
        <p:spPr bwMode="auto">
          <a:xfrm>
            <a:off x="7812088" y="2708275"/>
            <a:ext cx="0" cy="215900"/>
          </a:xfrm>
          <a:prstGeom prst="line">
            <a:avLst/>
          </a:prstGeom>
          <a:noFill/>
          <a:ln w="9525">
            <a:solidFill>
              <a:schemeClr val="tx1"/>
            </a:solidFill>
            <a:round/>
            <a:headEnd/>
            <a:tailEnd/>
          </a:ln>
        </p:spPr>
        <p:txBody>
          <a:bodyPr/>
          <a:lstStyle/>
          <a:p>
            <a:endParaRPr lang="ru-RU"/>
          </a:p>
        </p:txBody>
      </p:sp>
      <p:sp>
        <p:nvSpPr>
          <p:cNvPr id="10264" name="Line 26"/>
          <p:cNvSpPr>
            <a:spLocks noChangeShapeType="1"/>
          </p:cNvSpPr>
          <p:nvPr/>
        </p:nvSpPr>
        <p:spPr bwMode="auto">
          <a:xfrm>
            <a:off x="8748713" y="2708275"/>
            <a:ext cx="0" cy="215900"/>
          </a:xfrm>
          <a:prstGeom prst="line">
            <a:avLst/>
          </a:prstGeom>
          <a:noFill/>
          <a:ln w="9525">
            <a:solidFill>
              <a:schemeClr val="tx1"/>
            </a:solidFill>
            <a:round/>
            <a:headEnd/>
            <a:tailEnd/>
          </a:ln>
        </p:spPr>
        <p:txBody>
          <a:bodyPr/>
          <a:lstStyle/>
          <a:p>
            <a:endParaRPr lang="ru-RU"/>
          </a:p>
        </p:txBody>
      </p:sp>
      <p:sp>
        <p:nvSpPr>
          <p:cNvPr id="10265" name="Line 27"/>
          <p:cNvSpPr>
            <a:spLocks noChangeShapeType="1"/>
          </p:cNvSpPr>
          <p:nvPr/>
        </p:nvSpPr>
        <p:spPr bwMode="auto">
          <a:xfrm>
            <a:off x="2268538" y="2708275"/>
            <a:ext cx="0" cy="1800225"/>
          </a:xfrm>
          <a:prstGeom prst="line">
            <a:avLst/>
          </a:prstGeom>
          <a:noFill/>
          <a:ln w="9525">
            <a:solidFill>
              <a:schemeClr val="tx1"/>
            </a:solidFill>
            <a:round/>
            <a:headEnd/>
            <a:tailEnd/>
          </a:ln>
        </p:spPr>
        <p:txBody>
          <a:bodyPr/>
          <a:lstStyle/>
          <a:p>
            <a:endParaRPr lang="ru-RU"/>
          </a:p>
        </p:txBody>
      </p:sp>
      <p:sp>
        <p:nvSpPr>
          <p:cNvPr id="10266" name="Line 28"/>
          <p:cNvSpPr>
            <a:spLocks noChangeShapeType="1"/>
          </p:cNvSpPr>
          <p:nvPr/>
        </p:nvSpPr>
        <p:spPr bwMode="auto">
          <a:xfrm>
            <a:off x="4572000" y="2708275"/>
            <a:ext cx="0" cy="1944688"/>
          </a:xfrm>
          <a:prstGeom prst="line">
            <a:avLst/>
          </a:prstGeom>
          <a:noFill/>
          <a:ln w="9525">
            <a:solidFill>
              <a:schemeClr val="tx1"/>
            </a:solidFill>
            <a:round/>
            <a:headEnd/>
            <a:tailEnd/>
          </a:ln>
        </p:spPr>
        <p:txBody>
          <a:bodyPr/>
          <a:lstStyle/>
          <a:p>
            <a:endParaRPr lang="ru-RU"/>
          </a:p>
        </p:txBody>
      </p:sp>
      <p:sp>
        <p:nvSpPr>
          <p:cNvPr id="10267" name="Line 29"/>
          <p:cNvSpPr>
            <a:spLocks noChangeShapeType="1"/>
          </p:cNvSpPr>
          <p:nvPr/>
        </p:nvSpPr>
        <p:spPr bwMode="auto">
          <a:xfrm>
            <a:off x="6877050" y="2708275"/>
            <a:ext cx="0" cy="1800225"/>
          </a:xfrm>
          <a:prstGeom prst="line">
            <a:avLst/>
          </a:prstGeom>
          <a:noFill/>
          <a:ln w="9525">
            <a:solidFill>
              <a:schemeClr val="tx1"/>
            </a:solidFill>
            <a:round/>
            <a:headEnd/>
            <a:tailEnd/>
          </a:ln>
        </p:spPr>
        <p:txBody>
          <a:bodyPr/>
          <a:lstStyle/>
          <a:p>
            <a:endParaRPr lang="ru-RU"/>
          </a:p>
        </p:txBody>
      </p:sp>
      <p:sp>
        <p:nvSpPr>
          <p:cNvPr id="10268" name="Line 30"/>
          <p:cNvSpPr>
            <a:spLocks noChangeShapeType="1"/>
          </p:cNvSpPr>
          <p:nvPr/>
        </p:nvSpPr>
        <p:spPr bwMode="auto">
          <a:xfrm>
            <a:off x="3851275" y="2708275"/>
            <a:ext cx="0" cy="215900"/>
          </a:xfrm>
          <a:prstGeom prst="line">
            <a:avLst/>
          </a:prstGeom>
          <a:noFill/>
          <a:ln w="9525">
            <a:solidFill>
              <a:schemeClr val="tx1"/>
            </a:solidFill>
            <a:round/>
            <a:headEnd/>
            <a:tailEnd/>
          </a:ln>
        </p:spPr>
        <p:txBody>
          <a:bodyPr/>
          <a:lstStyle/>
          <a:p>
            <a:endParaRPr lang="ru-RU"/>
          </a:p>
        </p:txBody>
      </p:sp>
      <p:sp>
        <p:nvSpPr>
          <p:cNvPr id="10269" name="Line 31"/>
          <p:cNvSpPr>
            <a:spLocks noChangeShapeType="1"/>
          </p:cNvSpPr>
          <p:nvPr/>
        </p:nvSpPr>
        <p:spPr bwMode="auto">
          <a:xfrm>
            <a:off x="3851275" y="3933825"/>
            <a:ext cx="0" cy="1800225"/>
          </a:xfrm>
          <a:prstGeom prst="line">
            <a:avLst/>
          </a:prstGeom>
          <a:noFill/>
          <a:ln w="9525">
            <a:solidFill>
              <a:schemeClr val="tx1"/>
            </a:solidFill>
            <a:round/>
            <a:headEnd/>
            <a:tailEnd/>
          </a:ln>
        </p:spPr>
        <p:txBody>
          <a:bodyPr/>
          <a:lstStyle/>
          <a:p>
            <a:endParaRPr lang="ru-RU"/>
          </a:p>
        </p:txBody>
      </p:sp>
      <p:sp>
        <p:nvSpPr>
          <p:cNvPr id="10270" name="Line 32"/>
          <p:cNvSpPr>
            <a:spLocks noChangeShapeType="1"/>
          </p:cNvSpPr>
          <p:nvPr/>
        </p:nvSpPr>
        <p:spPr bwMode="auto">
          <a:xfrm>
            <a:off x="1258888" y="2708275"/>
            <a:ext cx="0" cy="215900"/>
          </a:xfrm>
          <a:prstGeom prst="line">
            <a:avLst/>
          </a:prstGeom>
          <a:noFill/>
          <a:ln w="9525">
            <a:solidFill>
              <a:schemeClr val="tx1"/>
            </a:solidFill>
            <a:round/>
            <a:headEnd/>
            <a:tailEnd/>
          </a:ln>
        </p:spPr>
        <p:txBody>
          <a:bodyPr/>
          <a:lstStyle/>
          <a:p>
            <a:endParaRPr lang="ru-RU"/>
          </a:p>
        </p:txBody>
      </p:sp>
      <p:sp>
        <p:nvSpPr>
          <p:cNvPr id="10271" name="Line 33"/>
          <p:cNvSpPr>
            <a:spLocks noChangeShapeType="1"/>
          </p:cNvSpPr>
          <p:nvPr/>
        </p:nvSpPr>
        <p:spPr bwMode="auto">
          <a:xfrm>
            <a:off x="1258888" y="3933825"/>
            <a:ext cx="0" cy="1727200"/>
          </a:xfrm>
          <a:prstGeom prst="line">
            <a:avLst/>
          </a:prstGeom>
          <a:noFill/>
          <a:ln w="9525">
            <a:solidFill>
              <a:schemeClr val="tx1"/>
            </a:solidFill>
            <a:round/>
            <a:headEnd/>
            <a:tailEnd/>
          </a:ln>
        </p:spPr>
        <p:txBody>
          <a:bodyPr/>
          <a:lstStyle/>
          <a:p>
            <a:endParaRPr lang="ru-RU"/>
          </a:p>
        </p:txBody>
      </p:sp>
      <p:sp>
        <p:nvSpPr>
          <p:cNvPr id="10272" name="Line 34"/>
          <p:cNvSpPr>
            <a:spLocks noChangeShapeType="1"/>
          </p:cNvSpPr>
          <p:nvPr/>
        </p:nvSpPr>
        <p:spPr bwMode="auto">
          <a:xfrm>
            <a:off x="3419475" y="3933825"/>
            <a:ext cx="0" cy="574675"/>
          </a:xfrm>
          <a:prstGeom prst="line">
            <a:avLst/>
          </a:prstGeom>
          <a:noFill/>
          <a:ln w="9525">
            <a:solidFill>
              <a:schemeClr val="tx1"/>
            </a:solidFill>
            <a:round/>
            <a:headEnd/>
            <a:tailEnd/>
          </a:ln>
        </p:spPr>
        <p:txBody>
          <a:bodyPr/>
          <a:lstStyle/>
          <a:p>
            <a:endParaRPr lang="ru-RU"/>
          </a:p>
        </p:txBody>
      </p:sp>
      <p:sp>
        <p:nvSpPr>
          <p:cNvPr id="10273" name="Line 35"/>
          <p:cNvSpPr>
            <a:spLocks noChangeShapeType="1"/>
          </p:cNvSpPr>
          <p:nvPr/>
        </p:nvSpPr>
        <p:spPr bwMode="auto">
          <a:xfrm>
            <a:off x="3419475" y="5445125"/>
            <a:ext cx="0" cy="288925"/>
          </a:xfrm>
          <a:prstGeom prst="line">
            <a:avLst/>
          </a:prstGeom>
          <a:noFill/>
          <a:ln w="9525">
            <a:solidFill>
              <a:schemeClr val="tx1"/>
            </a:solidFill>
            <a:round/>
            <a:headEnd/>
            <a:tailEnd/>
          </a:ln>
        </p:spPr>
        <p:txBody>
          <a:bodyPr/>
          <a:lstStyle/>
          <a:p>
            <a:endParaRPr lang="ru-RU"/>
          </a:p>
        </p:txBody>
      </p:sp>
      <p:sp>
        <p:nvSpPr>
          <p:cNvPr id="10274" name="Line 36"/>
          <p:cNvSpPr>
            <a:spLocks noChangeShapeType="1"/>
          </p:cNvSpPr>
          <p:nvPr/>
        </p:nvSpPr>
        <p:spPr bwMode="auto">
          <a:xfrm>
            <a:off x="6372225" y="3933825"/>
            <a:ext cx="0" cy="1800225"/>
          </a:xfrm>
          <a:prstGeom prst="line">
            <a:avLst/>
          </a:prstGeom>
          <a:noFill/>
          <a:ln w="9525">
            <a:solidFill>
              <a:schemeClr val="tx1"/>
            </a:solidFill>
            <a:round/>
            <a:headEnd/>
            <a:tailEnd/>
          </a:ln>
        </p:spPr>
        <p:txBody>
          <a:bodyPr/>
          <a:lstStyle/>
          <a:p>
            <a:endParaRPr lang="ru-RU"/>
          </a:p>
        </p:txBody>
      </p:sp>
      <p:sp>
        <p:nvSpPr>
          <p:cNvPr id="10275" name="Line 37"/>
          <p:cNvSpPr>
            <a:spLocks noChangeShapeType="1"/>
          </p:cNvSpPr>
          <p:nvPr/>
        </p:nvSpPr>
        <p:spPr bwMode="auto">
          <a:xfrm>
            <a:off x="6300788" y="2708275"/>
            <a:ext cx="0" cy="215900"/>
          </a:xfrm>
          <a:prstGeom prst="line">
            <a:avLst/>
          </a:prstGeom>
          <a:noFill/>
          <a:ln w="9525">
            <a:solidFill>
              <a:schemeClr val="tx1"/>
            </a:solidFill>
            <a:round/>
            <a:headEnd/>
            <a:tailEnd/>
          </a:ln>
        </p:spPr>
        <p:txBody>
          <a:bodyPr/>
          <a:lstStyle/>
          <a:p>
            <a:endParaRPr lang="ru-RU"/>
          </a:p>
        </p:txBody>
      </p:sp>
    </p:spTree>
  </p:cSld>
  <p:clrMapOvr>
    <a:masterClrMapping/>
  </p:clrMapOvr>
  <p:transition advClick="0" advTm="1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352425"/>
            <a:ext cx="6948488" cy="1143000"/>
          </a:xfrm>
        </p:spPr>
        <p:txBody>
          <a:bodyPr/>
          <a:lstStyle/>
          <a:p>
            <a:pPr eaLnBrk="1" hangingPunct="1"/>
            <a:r>
              <a:rPr lang="uk-UA" b="1" dirty="0" smtClean="0">
                <a:cs typeface="Trebuchet MS" pitchFamily="34" charset="0"/>
              </a:rPr>
              <a:t>Батьки   </a:t>
            </a:r>
            <a:r>
              <a:rPr lang="uk-UA" sz="1800" dirty="0" smtClean="0">
                <a:solidFill>
                  <a:srgbClr val="FF0000"/>
                </a:solidFill>
                <a:latin typeface="+mn-lt"/>
                <a:ea typeface="+mn-ea"/>
                <a:cs typeface="+mn-cs"/>
              </a:rPr>
              <a:t>  </a:t>
            </a:r>
            <a:r>
              <a:rPr lang="uk-UA" b="1" dirty="0" smtClean="0">
                <a:cs typeface="Trebuchet MS" pitchFamily="34" charset="0"/>
              </a:rPr>
              <a:t>учні       вчителі</a:t>
            </a:r>
            <a:endParaRPr lang="ru-RU" b="1" dirty="0" smtClean="0">
              <a:cs typeface="Trebuchet MS" pitchFamily="34" charset="0"/>
            </a:endParaRPr>
          </a:p>
        </p:txBody>
      </p:sp>
      <p:sp>
        <p:nvSpPr>
          <p:cNvPr id="3" name="Двойная стрелка влево/вправо 2"/>
          <p:cNvSpPr/>
          <p:nvPr/>
        </p:nvSpPr>
        <p:spPr>
          <a:xfrm>
            <a:off x="2051720" y="188640"/>
            <a:ext cx="547688" cy="311150"/>
          </a:xfrm>
          <a:prstGeom prst="lef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Двойная стрелка влево/вправо 7"/>
          <p:cNvSpPr/>
          <p:nvPr/>
        </p:nvSpPr>
        <p:spPr>
          <a:xfrm>
            <a:off x="3923928" y="116632"/>
            <a:ext cx="576263" cy="371475"/>
          </a:xfrm>
          <a:prstGeom prst="lef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2293" name="Picture 4" descr="D:\СПАСЬКА\2012-2013\фото2012\конкурс діда мороза\DSCN2679.jpg"/>
          <p:cNvPicPr>
            <a:picLocks noChangeAspect="1" noChangeArrowheads="1"/>
          </p:cNvPicPr>
          <p:nvPr/>
        </p:nvPicPr>
        <p:blipFill>
          <a:blip r:embed="rId2" cstate="print"/>
          <a:srcRect t="16682"/>
          <a:stretch>
            <a:fillRect/>
          </a:stretch>
        </p:blipFill>
        <p:spPr bwMode="auto">
          <a:xfrm>
            <a:off x="171450" y="784225"/>
            <a:ext cx="2444750" cy="2716213"/>
          </a:xfrm>
          <a:prstGeom prst="rect">
            <a:avLst/>
          </a:prstGeom>
          <a:noFill/>
          <a:ln w="9525">
            <a:noFill/>
            <a:miter lim="800000"/>
            <a:headEnd/>
            <a:tailEnd/>
          </a:ln>
        </p:spPr>
      </p:pic>
      <p:pic>
        <p:nvPicPr>
          <p:cNvPr id="12296" name="Picture 8" descr="D:\СПАСЬКА\2012-2013\фото2012\школа 17 зима\нов свято весела перерва\DSCN2626.jpg"/>
          <p:cNvPicPr>
            <a:picLocks noChangeAspect="1" noChangeArrowheads="1"/>
          </p:cNvPicPr>
          <p:nvPr/>
        </p:nvPicPr>
        <p:blipFill>
          <a:blip r:embed="rId3" cstate="print"/>
          <a:srcRect/>
          <a:stretch>
            <a:fillRect/>
          </a:stretch>
        </p:blipFill>
        <p:spPr bwMode="auto">
          <a:xfrm>
            <a:off x="6660232" y="404664"/>
            <a:ext cx="2219325" cy="2959100"/>
          </a:xfrm>
          <a:prstGeom prst="rect">
            <a:avLst/>
          </a:prstGeom>
          <a:noFill/>
          <a:ln w="9525">
            <a:noFill/>
            <a:miter lim="800000"/>
            <a:headEnd/>
            <a:tailEnd/>
          </a:ln>
        </p:spPr>
      </p:pic>
      <p:pic>
        <p:nvPicPr>
          <p:cNvPr id="12297" name="Picture 9"/>
          <p:cNvPicPr>
            <a:picLocks noChangeAspect="1" noChangeArrowheads="1"/>
          </p:cNvPicPr>
          <p:nvPr/>
        </p:nvPicPr>
        <p:blipFill>
          <a:blip r:embed="rId4" cstate="print"/>
          <a:srcRect/>
          <a:stretch>
            <a:fillRect/>
          </a:stretch>
        </p:blipFill>
        <p:spPr bwMode="auto">
          <a:xfrm>
            <a:off x="2792413" y="3236913"/>
            <a:ext cx="2794000" cy="2095500"/>
          </a:xfrm>
          <a:prstGeom prst="rect">
            <a:avLst/>
          </a:prstGeom>
          <a:noFill/>
          <a:ln w="9525">
            <a:noFill/>
            <a:miter lim="800000"/>
            <a:headEnd/>
            <a:tailEnd/>
          </a:ln>
        </p:spPr>
      </p:pic>
      <p:pic>
        <p:nvPicPr>
          <p:cNvPr id="12298" name="Picture 10"/>
          <p:cNvPicPr>
            <a:picLocks noChangeAspect="1" noChangeArrowheads="1"/>
          </p:cNvPicPr>
          <p:nvPr/>
        </p:nvPicPr>
        <p:blipFill>
          <a:blip r:embed="rId5" cstate="print"/>
          <a:srcRect/>
          <a:stretch>
            <a:fillRect/>
          </a:stretch>
        </p:blipFill>
        <p:spPr bwMode="auto">
          <a:xfrm>
            <a:off x="2794000" y="519113"/>
            <a:ext cx="3362325" cy="2520950"/>
          </a:xfrm>
          <a:prstGeom prst="rect">
            <a:avLst/>
          </a:prstGeom>
          <a:noFill/>
          <a:ln w="9525">
            <a:noFill/>
            <a:miter lim="800000"/>
            <a:headEnd/>
            <a:tailEnd/>
          </a:ln>
        </p:spPr>
      </p:pic>
      <p:pic>
        <p:nvPicPr>
          <p:cNvPr id="12300" name="Picture 12"/>
          <p:cNvPicPr>
            <a:picLocks noChangeAspect="1" noChangeArrowheads="1"/>
          </p:cNvPicPr>
          <p:nvPr/>
        </p:nvPicPr>
        <p:blipFill>
          <a:blip r:embed="rId6" cstate="print"/>
          <a:srcRect/>
          <a:stretch>
            <a:fillRect/>
          </a:stretch>
        </p:blipFill>
        <p:spPr bwMode="auto">
          <a:xfrm>
            <a:off x="150813" y="4229100"/>
            <a:ext cx="3024187" cy="2268538"/>
          </a:xfrm>
          <a:prstGeom prst="rect">
            <a:avLst/>
          </a:prstGeom>
          <a:noFill/>
          <a:ln w="9525">
            <a:noFill/>
            <a:miter lim="800000"/>
            <a:headEnd/>
            <a:tailEnd/>
          </a:ln>
        </p:spPr>
      </p:pic>
      <p:pic>
        <p:nvPicPr>
          <p:cNvPr id="12301" name="Picture 13"/>
          <p:cNvPicPr>
            <a:picLocks noChangeAspect="1" noChangeArrowheads="1"/>
          </p:cNvPicPr>
          <p:nvPr/>
        </p:nvPicPr>
        <p:blipFill>
          <a:blip r:embed="rId7" cstate="print"/>
          <a:srcRect l="9412" t="22581" r="25436" b="10936"/>
          <a:stretch>
            <a:fillRect/>
          </a:stretch>
        </p:blipFill>
        <p:spPr bwMode="auto">
          <a:xfrm>
            <a:off x="6596063" y="3284538"/>
            <a:ext cx="2365375" cy="3217862"/>
          </a:xfrm>
          <a:prstGeom prst="rect">
            <a:avLst/>
          </a:prstGeom>
          <a:noFill/>
          <a:ln w="9525">
            <a:noFill/>
            <a:miter lim="800000"/>
            <a:headEnd/>
            <a:tailEnd/>
          </a:ln>
        </p:spPr>
      </p:pic>
      <p:pic>
        <p:nvPicPr>
          <p:cNvPr id="12302" name="Picture 14"/>
          <p:cNvPicPr>
            <a:picLocks noChangeAspect="1" noChangeArrowheads="1"/>
          </p:cNvPicPr>
          <p:nvPr/>
        </p:nvPicPr>
        <p:blipFill>
          <a:blip r:embed="rId8" cstate="print"/>
          <a:srcRect/>
          <a:stretch>
            <a:fillRect/>
          </a:stretch>
        </p:blipFill>
        <p:spPr bwMode="auto">
          <a:xfrm>
            <a:off x="4535488" y="3810000"/>
            <a:ext cx="2060575" cy="2747963"/>
          </a:xfrm>
          <a:prstGeom prst="rect">
            <a:avLst/>
          </a:prstGeom>
          <a:noFill/>
          <a:ln w="9525">
            <a:noFill/>
            <a:miter lim="800000"/>
            <a:headEnd/>
            <a:tailEnd/>
          </a:ln>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293"/>
                                        </p:tgtEl>
                                        <p:attrNameLst>
                                          <p:attrName>style.visibility</p:attrName>
                                        </p:attrNameLst>
                                      </p:cBhvr>
                                      <p:to>
                                        <p:strVal val="visible"/>
                                      </p:to>
                                    </p:set>
                                    <p:anim calcmode="lin" valueType="num">
                                      <p:cBhvr additive="base">
                                        <p:cTn id="19" dur="500" fill="hold"/>
                                        <p:tgtEl>
                                          <p:spTgt spid="12293"/>
                                        </p:tgtEl>
                                        <p:attrNameLst>
                                          <p:attrName>ppt_x</p:attrName>
                                        </p:attrNameLst>
                                      </p:cBhvr>
                                      <p:tavLst>
                                        <p:tav tm="0">
                                          <p:val>
                                            <p:strVal val="#ppt_x"/>
                                          </p:val>
                                        </p:tav>
                                        <p:tav tm="100000">
                                          <p:val>
                                            <p:strVal val="#ppt_x"/>
                                          </p:val>
                                        </p:tav>
                                      </p:tavLst>
                                    </p:anim>
                                    <p:anim calcmode="lin" valueType="num">
                                      <p:cBhvr additive="base">
                                        <p:cTn id="20"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2298"/>
                                        </p:tgtEl>
                                        <p:attrNameLst>
                                          <p:attrName>style.visibility</p:attrName>
                                        </p:attrNameLst>
                                      </p:cBhvr>
                                      <p:to>
                                        <p:strVal val="visible"/>
                                      </p:to>
                                    </p:set>
                                    <p:animEffect transition="in" filter="fade">
                                      <p:cBhvr>
                                        <p:cTn id="25" dur="500"/>
                                        <p:tgtEl>
                                          <p:spTgt spid="1229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229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2300"/>
                                        </p:tgtEl>
                                        <p:attrNameLst>
                                          <p:attrName>style.visibility</p:attrName>
                                        </p:attrNameLst>
                                      </p:cBhvr>
                                      <p:to>
                                        <p:strVal val="visible"/>
                                      </p:to>
                                    </p:set>
                                    <p:animEffect transition="in" filter="fade">
                                      <p:cBhvr>
                                        <p:cTn id="34" dur="500"/>
                                        <p:tgtEl>
                                          <p:spTgt spid="1230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29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2301"/>
                                        </p:tgtEl>
                                        <p:attrNameLst>
                                          <p:attrName>style.visibility</p:attrName>
                                        </p:attrNameLst>
                                      </p:cBhvr>
                                      <p:to>
                                        <p:strVal val="visible"/>
                                      </p:to>
                                    </p:set>
                                    <p:animEffect transition="in" filter="fade">
                                      <p:cBhvr>
                                        <p:cTn id="43" dur="500"/>
                                        <p:tgtEl>
                                          <p:spTgt spid="1230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12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3"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G:\в кшолу\xhjPbHCvGXU.jpg"/>
          <p:cNvPicPr>
            <a:picLocks noChangeAspect="1" noChangeArrowheads="1"/>
          </p:cNvPicPr>
          <p:nvPr/>
        </p:nvPicPr>
        <p:blipFill>
          <a:blip r:embed="rId2" cstate="print"/>
          <a:srcRect/>
          <a:stretch>
            <a:fillRect/>
          </a:stretch>
        </p:blipFill>
        <p:spPr bwMode="auto">
          <a:xfrm>
            <a:off x="4646613" y="3806825"/>
            <a:ext cx="4291012" cy="2859088"/>
          </a:xfrm>
          <a:prstGeom prst="rect">
            <a:avLst/>
          </a:prstGeom>
          <a:noFill/>
          <a:ln w="9525">
            <a:noFill/>
            <a:miter lim="800000"/>
            <a:headEnd/>
            <a:tailEnd/>
          </a:ln>
        </p:spPr>
      </p:pic>
      <p:sp>
        <p:nvSpPr>
          <p:cNvPr id="12291" name="Rectangle 2"/>
          <p:cNvSpPr>
            <a:spLocks noGrp="1" noChangeArrowheads="1"/>
          </p:cNvSpPr>
          <p:nvPr>
            <p:ph type="title"/>
          </p:nvPr>
        </p:nvSpPr>
        <p:spPr>
          <a:xfrm>
            <a:off x="0" y="-3175"/>
            <a:ext cx="7124700" cy="923925"/>
          </a:xfrm>
          <a:solidFill>
            <a:schemeClr val="accent6">
              <a:lumMod val="60000"/>
              <a:lumOff val="40000"/>
            </a:schemeClr>
          </a:solidFill>
        </p:spPr>
        <p:txBody>
          <a:bodyPr>
            <a:normAutofit/>
          </a:bodyPr>
          <a:lstStyle/>
          <a:p>
            <a:r>
              <a:rPr lang="uk-UA" sz="2400" dirty="0" smtClean="0">
                <a:solidFill>
                  <a:schemeClr val="tx1"/>
                </a:solidFill>
                <a:latin typeface="+mn-lt"/>
                <a:ea typeface="+mn-ea"/>
                <a:cs typeface="+mn-cs"/>
              </a:rPr>
              <a:t>Тематичні дискотеки</a:t>
            </a:r>
            <a:br>
              <a:rPr lang="uk-UA" sz="2400" dirty="0" smtClean="0">
                <a:solidFill>
                  <a:schemeClr val="tx1"/>
                </a:solidFill>
                <a:latin typeface="+mn-lt"/>
                <a:ea typeface="+mn-ea"/>
                <a:cs typeface="+mn-cs"/>
              </a:rPr>
            </a:br>
            <a:endParaRPr lang="ru-RU" sz="2400" dirty="0" smtClean="0">
              <a:solidFill>
                <a:schemeClr val="tx1"/>
              </a:solidFill>
              <a:latin typeface="+mn-lt"/>
              <a:ea typeface="+mn-ea"/>
              <a:cs typeface="+mn-cs"/>
            </a:endParaRPr>
          </a:p>
        </p:txBody>
      </p:sp>
      <p:pic>
        <p:nvPicPr>
          <p:cNvPr id="12292" name="Picture 4" descr="IMG_1974"/>
          <p:cNvPicPr>
            <a:picLocks noChangeAspect="1" noChangeArrowheads="1"/>
          </p:cNvPicPr>
          <p:nvPr/>
        </p:nvPicPr>
        <p:blipFill>
          <a:blip r:embed="rId3" cstate="print"/>
          <a:srcRect l="12672" t="6383" r="21182" b="3076"/>
          <a:stretch>
            <a:fillRect/>
          </a:stretch>
        </p:blipFill>
        <p:spPr bwMode="auto">
          <a:xfrm>
            <a:off x="6638925" y="271463"/>
            <a:ext cx="2114550" cy="3811587"/>
          </a:xfrm>
          <a:prstGeom prst="rect">
            <a:avLst/>
          </a:prstGeom>
          <a:noFill/>
          <a:ln w="38100">
            <a:solidFill>
              <a:srgbClr val="800000"/>
            </a:solidFill>
            <a:miter lim="800000"/>
            <a:headEnd/>
            <a:tailEnd/>
          </a:ln>
        </p:spPr>
      </p:pic>
      <p:pic>
        <p:nvPicPr>
          <p:cNvPr id="12293" name="Picture 5" descr="IMG_2005"/>
          <p:cNvPicPr>
            <a:picLocks noChangeAspect="1" noChangeArrowheads="1"/>
          </p:cNvPicPr>
          <p:nvPr/>
        </p:nvPicPr>
        <p:blipFill>
          <a:blip r:embed="rId4" cstate="print"/>
          <a:srcRect l="19875" t="2" r="18102" b="-1837"/>
          <a:stretch>
            <a:fillRect/>
          </a:stretch>
        </p:blipFill>
        <p:spPr bwMode="auto">
          <a:xfrm>
            <a:off x="179388" y="549275"/>
            <a:ext cx="2617787" cy="3257550"/>
          </a:xfrm>
          <a:prstGeom prst="rect">
            <a:avLst/>
          </a:prstGeom>
          <a:noFill/>
          <a:ln w="38100">
            <a:solidFill>
              <a:srgbClr val="800000"/>
            </a:solidFill>
            <a:miter lim="800000"/>
            <a:headEnd/>
            <a:tailEnd/>
          </a:ln>
        </p:spPr>
      </p:pic>
      <p:pic>
        <p:nvPicPr>
          <p:cNvPr id="12294" name="Picture 6" descr="IMG_1997"/>
          <p:cNvPicPr>
            <a:picLocks noChangeAspect="1" noChangeArrowheads="1"/>
          </p:cNvPicPr>
          <p:nvPr/>
        </p:nvPicPr>
        <p:blipFill>
          <a:blip r:embed="rId5" cstate="print"/>
          <a:srcRect/>
          <a:stretch>
            <a:fillRect/>
          </a:stretch>
        </p:blipFill>
        <p:spPr bwMode="auto">
          <a:xfrm>
            <a:off x="3492500" y="692150"/>
            <a:ext cx="2054225" cy="2722563"/>
          </a:xfrm>
          <a:prstGeom prst="rect">
            <a:avLst/>
          </a:prstGeom>
          <a:noFill/>
          <a:ln w="38100">
            <a:solidFill>
              <a:srgbClr val="800000"/>
            </a:solidFill>
            <a:miter lim="800000"/>
            <a:headEnd/>
            <a:tailEnd/>
          </a:ln>
        </p:spPr>
      </p:pic>
      <p:pic>
        <p:nvPicPr>
          <p:cNvPr id="12295" name="Picture 7" descr="G:\в кшолу\qVtCJXNsEOY.jpg"/>
          <p:cNvPicPr>
            <a:picLocks noChangeAspect="1" noChangeArrowheads="1"/>
          </p:cNvPicPr>
          <p:nvPr/>
        </p:nvPicPr>
        <p:blipFill>
          <a:blip r:embed="rId6" cstate="print"/>
          <a:srcRect/>
          <a:stretch>
            <a:fillRect/>
          </a:stretch>
        </p:blipFill>
        <p:spPr bwMode="auto">
          <a:xfrm>
            <a:off x="179388" y="3213100"/>
            <a:ext cx="4567237" cy="3043238"/>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07950" y="265113"/>
            <a:ext cx="7477125" cy="969962"/>
          </a:xfrm>
        </p:spPr>
        <p:txBody>
          <a:bodyPr/>
          <a:lstStyle/>
          <a:p>
            <a:pPr eaLnBrk="1" hangingPunct="1"/>
            <a:r>
              <a:rPr lang="uk-UA" b="1" smtClean="0">
                <a:cs typeface="Trebuchet MS" pitchFamily="34" charset="0"/>
              </a:rPr>
              <a:t>КЛУБ «СТАРШОКЛАСНИК»</a:t>
            </a:r>
            <a:endParaRPr lang="ru-RU" b="1" smtClean="0">
              <a:cs typeface="Trebuchet MS" pitchFamily="34" charset="0"/>
            </a:endParaRPr>
          </a:p>
        </p:txBody>
      </p:sp>
      <p:pic>
        <p:nvPicPr>
          <p:cNvPr id="13315" name="Picture 4" descr="D:\СПАСЬКА\2012-2013\фото2012\конкурс діда мороза\DSCN2764.jpg"/>
          <p:cNvPicPr>
            <a:picLocks noChangeAspect="1" noChangeArrowheads="1"/>
          </p:cNvPicPr>
          <p:nvPr/>
        </p:nvPicPr>
        <p:blipFill>
          <a:blip r:embed="rId2" cstate="print"/>
          <a:srcRect t="20987" r="11539"/>
          <a:stretch>
            <a:fillRect/>
          </a:stretch>
        </p:blipFill>
        <p:spPr bwMode="auto">
          <a:xfrm>
            <a:off x="1547813" y="1235075"/>
            <a:ext cx="3587750" cy="2405063"/>
          </a:xfrm>
          <a:prstGeom prst="rect">
            <a:avLst/>
          </a:prstGeom>
          <a:noFill/>
          <a:ln w="9525">
            <a:noFill/>
            <a:miter lim="800000"/>
            <a:headEnd/>
            <a:tailEnd/>
          </a:ln>
        </p:spPr>
      </p:pic>
      <p:pic>
        <p:nvPicPr>
          <p:cNvPr id="13316" name="Picture 5" descr="D:\СПАСЬКА\2012-2013\фото2012\грудень\DSCN2486.jpg"/>
          <p:cNvPicPr>
            <a:picLocks noChangeAspect="1" noChangeArrowheads="1"/>
          </p:cNvPicPr>
          <p:nvPr/>
        </p:nvPicPr>
        <p:blipFill>
          <a:blip r:embed="rId3" cstate="print"/>
          <a:srcRect l="4572" t="19009"/>
          <a:stretch>
            <a:fillRect/>
          </a:stretch>
        </p:blipFill>
        <p:spPr bwMode="auto">
          <a:xfrm>
            <a:off x="1042988" y="3968750"/>
            <a:ext cx="3676650" cy="2339975"/>
          </a:xfrm>
          <a:prstGeom prst="rect">
            <a:avLst/>
          </a:prstGeom>
          <a:noFill/>
          <a:ln w="9525">
            <a:noFill/>
            <a:miter lim="800000"/>
            <a:headEnd/>
            <a:tailEnd/>
          </a:ln>
        </p:spPr>
      </p:pic>
      <p:pic>
        <p:nvPicPr>
          <p:cNvPr id="13317" name="Picture 6" descr="DSCN1828"/>
          <p:cNvPicPr>
            <a:picLocks noChangeAspect="1" noChangeArrowheads="1"/>
          </p:cNvPicPr>
          <p:nvPr/>
        </p:nvPicPr>
        <p:blipFill>
          <a:blip r:embed="rId4" cstate="print"/>
          <a:srcRect/>
          <a:stretch>
            <a:fillRect/>
          </a:stretch>
        </p:blipFill>
        <p:spPr bwMode="auto">
          <a:xfrm>
            <a:off x="6084168" y="1412776"/>
            <a:ext cx="2262455" cy="3021335"/>
          </a:xfrm>
          <a:prstGeom prst="rect">
            <a:avLst/>
          </a:prstGeom>
          <a:noFill/>
          <a:ln w="9525">
            <a:noFill/>
            <a:miter lim="800000"/>
            <a:headEnd/>
            <a:tailEnd/>
          </a:ln>
        </p:spPr>
      </p:pic>
      <p:pic>
        <p:nvPicPr>
          <p:cNvPr id="13318" name="Picture 6"/>
          <p:cNvPicPr>
            <a:picLocks noChangeAspect="1" noChangeArrowheads="1"/>
          </p:cNvPicPr>
          <p:nvPr/>
        </p:nvPicPr>
        <p:blipFill>
          <a:blip r:embed="rId5" cstate="print"/>
          <a:srcRect/>
          <a:stretch>
            <a:fillRect/>
          </a:stretch>
        </p:blipFill>
        <p:spPr bwMode="auto">
          <a:xfrm>
            <a:off x="5505450" y="3898900"/>
            <a:ext cx="3305175" cy="2479675"/>
          </a:xfrm>
          <a:prstGeom prst="rect">
            <a:avLst/>
          </a:prstGeom>
          <a:noFill/>
          <a:ln w="9525">
            <a:noFill/>
            <a:miter lim="800000"/>
            <a:headEnd/>
            <a:tailEnd/>
          </a:ln>
        </p:spPr>
      </p:pic>
    </p:spTree>
  </p:cSld>
  <p:clrMapOvr>
    <a:masterClrMapping/>
  </p:clrMapOvr>
  <p:transition advClick="0" advTm="1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Содержимое 2"/>
          <p:cNvSpPr>
            <a:spLocks noGrp="1"/>
          </p:cNvSpPr>
          <p:nvPr>
            <p:ph idx="1"/>
          </p:nvPr>
        </p:nvSpPr>
        <p:spPr>
          <a:xfrm>
            <a:off x="3924300" y="2205038"/>
            <a:ext cx="4751388" cy="2717800"/>
          </a:xfrm>
        </p:spPr>
        <p:txBody>
          <a:bodyPr/>
          <a:lstStyle/>
          <a:p>
            <a:pPr>
              <a:buFont typeface="Wingdings 2" pitchFamily="18" charset="2"/>
              <a:buNone/>
            </a:pPr>
            <a:r>
              <a:rPr lang="uk-UA" sz="2000" b="1" dirty="0" smtClean="0"/>
              <a:t>Президент ДЮО </a:t>
            </a:r>
            <a:r>
              <a:rPr lang="uk-UA" sz="2000" b="1" dirty="0" err="1" smtClean="0"/>
              <a:t>“Шкільний</a:t>
            </a:r>
            <a:r>
              <a:rPr lang="uk-UA" sz="2000" b="1" dirty="0" smtClean="0"/>
              <a:t> </a:t>
            </a:r>
            <a:r>
              <a:rPr lang="uk-UA" sz="2000" b="1" dirty="0" err="1" smtClean="0"/>
              <a:t>дім”</a:t>
            </a:r>
            <a:r>
              <a:rPr lang="uk-UA" sz="2000" b="1" dirty="0" smtClean="0"/>
              <a:t> 2013-2014 </a:t>
            </a:r>
            <a:r>
              <a:rPr lang="uk-UA" sz="2000" b="1" dirty="0" err="1" smtClean="0"/>
              <a:t>н.р</a:t>
            </a:r>
            <a:r>
              <a:rPr lang="uk-UA" sz="2000" b="1" dirty="0" smtClean="0"/>
              <a:t>.</a:t>
            </a:r>
          </a:p>
          <a:p>
            <a:pPr>
              <a:buFont typeface="Wingdings 2" pitchFamily="18" charset="2"/>
              <a:buNone/>
            </a:pPr>
            <a:r>
              <a:rPr lang="uk-UA" sz="2800" b="1" dirty="0" err="1" smtClean="0">
                <a:solidFill>
                  <a:srgbClr val="C00000"/>
                </a:solidFill>
              </a:rPr>
              <a:t>Гребельник</a:t>
            </a:r>
            <a:r>
              <a:rPr lang="uk-UA" sz="2800" b="1" dirty="0" smtClean="0">
                <a:solidFill>
                  <a:srgbClr val="C00000"/>
                </a:solidFill>
              </a:rPr>
              <a:t> Дмитро,</a:t>
            </a:r>
          </a:p>
          <a:p>
            <a:pPr>
              <a:buFont typeface="Wingdings 2" pitchFamily="18" charset="2"/>
              <a:buNone/>
            </a:pPr>
            <a:r>
              <a:rPr lang="uk-UA" sz="2800" b="1" dirty="0" smtClean="0"/>
              <a:t>Учень 9-Б класу</a:t>
            </a:r>
            <a:endParaRPr lang="ru-RU" sz="2800" b="1" dirty="0" smtClean="0"/>
          </a:p>
        </p:txBody>
      </p:sp>
      <p:pic>
        <p:nvPicPr>
          <p:cNvPr id="14339" name="Picture 2" descr="http://cs.erenta.ru/cs310224/v310224657/381d/WduYjdChCss.jpg"/>
          <p:cNvPicPr>
            <a:picLocks noChangeAspect="1" noChangeArrowheads="1"/>
          </p:cNvPicPr>
          <p:nvPr/>
        </p:nvPicPr>
        <p:blipFill>
          <a:blip r:embed="rId3" cstate="print"/>
          <a:srcRect/>
          <a:stretch>
            <a:fillRect/>
          </a:stretch>
        </p:blipFill>
        <p:spPr bwMode="auto">
          <a:xfrm>
            <a:off x="468313" y="549275"/>
            <a:ext cx="3311525" cy="5897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Принципи виховання</a:t>
            </a:r>
            <a:endParaRPr lang="ru-RU" dirty="0"/>
          </a:p>
        </p:txBody>
      </p:sp>
      <p:sp>
        <p:nvSpPr>
          <p:cNvPr id="4" name="Скругленный прямоугольник 3"/>
          <p:cNvSpPr/>
          <p:nvPr/>
        </p:nvSpPr>
        <p:spPr>
          <a:xfrm>
            <a:off x="395536" y="1340768"/>
            <a:ext cx="252028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t>Принцип національної спрямованості виховання </a:t>
            </a:r>
            <a:endParaRPr lang="ru-RU" dirty="0"/>
          </a:p>
        </p:txBody>
      </p:sp>
      <p:sp>
        <p:nvSpPr>
          <p:cNvPr id="6" name="Скругленный прямоугольник 5"/>
          <p:cNvSpPr/>
          <p:nvPr/>
        </p:nvSpPr>
        <p:spPr>
          <a:xfrm>
            <a:off x="3131840" y="1484784"/>
            <a:ext cx="273630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t>Принцип </a:t>
            </a:r>
            <a:r>
              <a:rPr lang="uk-UA" b="1" i="1" dirty="0" err="1" smtClean="0"/>
              <a:t>культуровідповідності</a:t>
            </a:r>
            <a:endParaRPr lang="ru-RU" dirty="0"/>
          </a:p>
        </p:txBody>
      </p:sp>
      <p:sp>
        <p:nvSpPr>
          <p:cNvPr id="8" name="Скругленный прямоугольник 7"/>
          <p:cNvSpPr/>
          <p:nvPr/>
        </p:nvSpPr>
        <p:spPr>
          <a:xfrm>
            <a:off x="6228184" y="1556792"/>
            <a:ext cx="273630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t>Принцип гуманізації виховного процесу</a:t>
            </a:r>
            <a:endParaRPr lang="ru-RU" dirty="0" smtClean="0"/>
          </a:p>
          <a:p>
            <a:pPr algn="ctr"/>
            <a:endParaRPr lang="ru-RU" dirty="0"/>
          </a:p>
        </p:txBody>
      </p:sp>
      <p:sp>
        <p:nvSpPr>
          <p:cNvPr id="10" name="Скругленный прямоугольник 9"/>
          <p:cNvSpPr/>
          <p:nvPr/>
        </p:nvSpPr>
        <p:spPr>
          <a:xfrm>
            <a:off x="3203848" y="2636912"/>
            <a:ext cx="273630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i="1" dirty="0" smtClean="0"/>
              <a:t>Принцип суб’єкт – суб’єктної взаємодії</a:t>
            </a:r>
            <a:endParaRPr lang="ru-RU" dirty="0"/>
          </a:p>
        </p:txBody>
      </p:sp>
      <p:sp>
        <p:nvSpPr>
          <p:cNvPr id="11" name="Скругленный прямоугольник 10"/>
          <p:cNvSpPr/>
          <p:nvPr/>
        </p:nvSpPr>
        <p:spPr>
          <a:xfrm>
            <a:off x="323528" y="2492896"/>
            <a:ext cx="273630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t>Принцип цілісності</a:t>
            </a:r>
            <a:endParaRPr lang="ru-RU" dirty="0"/>
          </a:p>
        </p:txBody>
      </p:sp>
      <p:sp>
        <p:nvSpPr>
          <p:cNvPr id="12" name="Скругленный прямоугольник 11"/>
          <p:cNvSpPr/>
          <p:nvPr/>
        </p:nvSpPr>
        <p:spPr>
          <a:xfrm>
            <a:off x="6156176" y="2780928"/>
            <a:ext cx="273630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err="1" smtClean="0"/>
              <a:t>Акмеологічний</a:t>
            </a:r>
            <a:r>
              <a:rPr lang="uk-UA" b="1" i="1" dirty="0" smtClean="0"/>
              <a:t> принцип</a:t>
            </a:r>
            <a:endParaRPr lang="ru-RU" dirty="0"/>
          </a:p>
        </p:txBody>
      </p:sp>
      <p:sp>
        <p:nvSpPr>
          <p:cNvPr id="13" name="Скругленный прямоугольник 12"/>
          <p:cNvSpPr/>
          <p:nvPr/>
        </p:nvSpPr>
        <p:spPr>
          <a:xfrm>
            <a:off x="323528" y="3789040"/>
            <a:ext cx="273630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t>Принцип особистісної орієнтації</a:t>
            </a:r>
            <a:endParaRPr lang="ru-RU" dirty="0"/>
          </a:p>
        </p:txBody>
      </p:sp>
      <p:sp>
        <p:nvSpPr>
          <p:cNvPr id="14" name="Скругленный прямоугольник 13"/>
          <p:cNvSpPr/>
          <p:nvPr/>
        </p:nvSpPr>
        <p:spPr>
          <a:xfrm>
            <a:off x="3203848" y="4005064"/>
            <a:ext cx="273630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t>Принцип життєвої творчої самодіяльності</a:t>
            </a:r>
            <a:endParaRPr lang="ru-RU" dirty="0"/>
          </a:p>
        </p:txBody>
      </p:sp>
      <p:sp>
        <p:nvSpPr>
          <p:cNvPr id="15" name="Скругленный прямоугольник 14"/>
          <p:cNvSpPr/>
          <p:nvPr/>
        </p:nvSpPr>
        <p:spPr>
          <a:xfrm>
            <a:off x="6156176" y="4221088"/>
            <a:ext cx="273630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t>Принцип </a:t>
            </a:r>
            <a:r>
              <a:rPr lang="uk-UA" b="1" i="1" dirty="0" err="1" smtClean="0"/>
              <a:t>полікультурності</a:t>
            </a:r>
            <a:endParaRPr lang="ru-RU" dirty="0"/>
          </a:p>
        </p:txBody>
      </p:sp>
      <p:sp>
        <p:nvSpPr>
          <p:cNvPr id="16" name="Скругленный прямоугольник 15"/>
          <p:cNvSpPr/>
          <p:nvPr/>
        </p:nvSpPr>
        <p:spPr>
          <a:xfrm>
            <a:off x="1043608" y="5013176"/>
            <a:ext cx="273630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t>Принцип соціальної відповідності</a:t>
            </a:r>
            <a:endParaRPr lang="ru-RU" dirty="0"/>
          </a:p>
        </p:txBody>
      </p:sp>
      <p:sp>
        <p:nvSpPr>
          <p:cNvPr id="17" name="Скругленный прямоугольник 16"/>
          <p:cNvSpPr/>
          <p:nvPr/>
        </p:nvSpPr>
        <p:spPr>
          <a:xfrm>
            <a:off x="3995936" y="5373216"/>
            <a:ext cx="273630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t>Принцип превентивності</a:t>
            </a:r>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66738" y="260350"/>
            <a:ext cx="7124700" cy="925513"/>
          </a:xfrm>
        </p:spPr>
        <p:txBody>
          <a:bodyPr/>
          <a:lstStyle/>
          <a:p>
            <a:pPr eaLnBrk="1" hangingPunct="1"/>
            <a:r>
              <a:rPr lang="uk-UA" sz="3600" b="1" smtClean="0">
                <a:cs typeface="Trebuchet MS" pitchFamily="34" charset="0"/>
              </a:rPr>
              <a:t>гра «Вибори» </a:t>
            </a:r>
            <a:endParaRPr lang="ru-RU" sz="3600" b="1" smtClean="0">
              <a:cs typeface="Trebuchet MS" pitchFamily="34" charset="0"/>
            </a:endParaRPr>
          </a:p>
        </p:txBody>
      </p:sp>
      <p:pic>
        <p:nvPicPr>
          <p:cNvPr id="15363" name="Picture 3" descr="C:\Documents and Settings\User\Рабочий стол\фото вибори = ми\DSCN1349.jpg"/>
          <p:cNvPicPr>
            <a:picLocks noGrp="1" noChangeAspect="1" noChangeArrowheads="1"/>
          </p:cNvPicPr>
          <p:nvPr>
            <p:ph idx="1"/>
          </p:nvPr>
        </p:nvPicPr>
        <p:blipFill>
          <a:blip r:embed="rId2" cstate="print"/>
          <a:srcRect/>
          <a:stretch>
            <a:fillRect/>
          </a:stretch>
        </p:blipFill>
        <p:spPr>
          <a:xfrm>
            <a:off x="5724525" y="260648"/>
            <a:ext cx="3419475" cy="2565400"/>
          </a:xfrm>
        </p:spPr>
      </p:pic>
      <p:pic>
        <p:nvPicPr>
          <p:cNvPr id="8" name="Picture 2" descr="C:\Documents and Settings\User\Рабочий стол\мал на асфал ти\DSCN1552.jpg"/>
          <p:cNvPicPr>
            <a:picLocks noGrp="1" noChangeAspect="1" noChangeArrowheads="1"/>
          </p:cNvPicPr>
          <p:nvPr>
            <p:ph sz="quarter" idx="4294967295"/>
          </p:nvPr>
        </p:nvPicPr>
        <p:blipFill>
          <a:blip r:embed="rId3" cstate="print"/>
          <a:stretch>
            <a:fillRect/>
          </a:stretch>
        </p:blipFill>
        <p:spPr>
          <a:xfrm>
            <a:off x="6413500" y="2997200"/>
            <a:ext cx="2730500" cy="3641725"/>
          </a:xfrm>
          <a:ln w="28575">
            <a:solidFill>
              <a:schemeClr val="bg2">
                <a:lumMod val="50000"/>
              </a:schemeClr>
            </a:solidFill>
          </a:ln>
        </p:spPr>
      </p:pic>
      <p:pic>
        <p:nvPicPr>
          <p:cNvPr id="9" name="Picture 3" descr="C:\Documents and Settings\User\Рабочий стол\фото вибори = ми\DSCN1429.jpg"/>
          <p:cNvPicPr>
            <a:picLocks noGrp="1" noChangeAspect="1" noChangeArrowheads="1"/>
          </p:cNvPicPr>
          <p:nvPr>
            <p:ph sz="quarter" idx="4294967295"/>
          </p:nvPr>
        </p:nvPicPr>
        <p:blipFill>
          <a:blip r:embed="rId4" cstate="print"/>
          <a:stretch>
            <a:fillRect/>
          </a:stretch>
        </p:blipFill>
        <p:spPr>
          <a:xfrm>
            <a:off x="2987675" y="2924175"/>
            <a:ext cx="2736850" cy="3646488"/>
          </a:xfrm>
          <a:ln w="28575">
            <a:solidFill>
              <a:schemeClr val="bg2">
                <a:lumMod val="50000"/>
              </a:schemeClr>
            </a:solidFill>
          </a:ln>
        </p:spPr>
      </p:pic>
      <p:pic>
        <p:nvPicPr>
          <p:cNvPr id="15366" name="Picture 2" descr="C:\Documents and Settings\User\Рабочий стол\фото вибори = ми\DSCN1340.jpg"/>
          <p:cNvPicPr>
            <a:picLocks noGrp="1" noChangeAspect="1" noChangeArrowheads="1"/>
          </p:cNvPicPr>
          <p:nvPr>
            <p:ph sz="quarter" idx="4294967295"/>
          </p:nvPr>
        </p:nvPicPr>
        <p:blipFill>
          <a:blip r:embed="rId5" cstate="print"/>
          <a:srcRect/>
          <a:stretch>
            <a:fillRect/>
          </a:stretch>
        </p:blipFill>
        <p:spPr>
          <a:xfrm>
            <a:off x="611188" y="1341438"/>
            <a:ext cx="3419475" cy="2563812"/>
          </a:xfrm>
        </p:spPr>
      </p:pic>
      <p:pic>
        <p:nvPicPr>
          <p:cNvPr id="10247" name="Picture 7" descr="C:\Documents and Settings\ADMIN\Мои документы\Мои рисунки\default.jpeg"/>
          <p:cNvPicPr>
            <a:picLocks noChangeAspect="1" noChangeArrowheads="1"/>
          </p:cNvPicPr>
          <p:nvPr/>
        </p:nvPicPr>
        <p:blipFill rotWithShape="1">
          <a:blip r:embed="rId6" cstate="print">
            <a:extLst/>
          </a:blip>
          <a:srcRect t="6323" r="27883"/>
          <a:stretch/>
        </p:blipFill>
        <p:spPr bwMode="auto">
          <a:xfrm>
            <a:off x="539552" y="4293096"/>
            <a:ext cx="2326016" cy="20814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spTree>
  </p:cSld>
  <p:clrMapOvr>
    <a:masterClrMapping/>
  </p:clrMapOvr>
  <p:transition advClick="0" advTm="1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p:txBody>
          <a:bodyPr/>
          <a:lstStyle/>
          <a:p>
            <a:pPr algn="ctr"/>
            <a:r>
              <a:rPr lang="uk-UA" b="1" dirty="0" smtClean="0">
                <a:solidFill>
                  <a:schemeClr val="tx1"/>
                </a:solidFill>
                <a:cs typeface="Trebuchet MS" pitchFamily="34" charset="0"/>
              </a:rPr>
              <a:t>Проекти  та акції</a:t>
            </a:r>
            <a:endParaRPr lang="ru-RU" b="1" dirty="0" smtClean="0">
              <a:solidFill>
                <a:schemeClr val="tx1"/>
              </a:solidFill>
              <a:cs typeface="Trebuchet MS" pitchFamily="34" charset="0"/>
            </a:endParaRPr>
          </a:p>
        </p:txBody>
      </p:sp>
      <p:sp>
        <p:nvSpPr>
          <p:cNvPr id="16387" name="Содержимое 2"/>
          <p:cNvSpPr>
            <a:spLocks noGrp="1"/>
          </p:cNvSpPr>
          <p:nvPr>
            <p:ph idx="1"/>
          </p:nvPr>
        </p:nvSpPr>
        <p:spPr>
          <a:xfrm>
            <a:off x="683568" y="2708920"/>
            <a:ext cx="8229600" cy="4554551"/>
          </a:xfrm>
        </p:spPr>
        <p:txBody>
          <a:bodyPr/>
          <a:lstStyle/>
          <a:p>
            <a:r>
              <a:rPr lang="uk-UA" sz="2400" b="1" dirty="0" smtClean="0">
                <a:solidFill>
                  <a:srgbClr val="C00000"/>
                </a:solidFill>
              </a:rPr>
              <a:t>Я та Інтернет</a:t>
            </a:r>
          </a:p>
          <a:p>
            <a:r>
              <a:rPr lang="uk-UA" sz="2400" b="1" dirty="0" smtClean="0">
                <a:solidFill>
                  <a:srgbClr val="C00000"/>
                </a:solidFill>
              </a:rPr>
              <a:t>Батарейка</a:t>
            </a:r>
          </a:p>
          <a:p>
            <a:r>
              <a:rPr lang="uk-UA" sz="2400" b="1" dirty="0" smtClean="0">
                <a:solidFill>
                  <a:srgbClr val="C00000"/>
                </a:solidFill>
              </a:rPr>
              <a:t>Повір у себе</a:t>
            </a:r>
          </a:p>
          <a:p>
            <a:r>
              <a:rPr lang="uk-UA" sz="2400" b="1" dirty="0" smtClean="0">
                <a:solidFill>
                  <a:srgbClr val="C00000"/>
                </a:solidFill>
              </a:rPr>
              <a:t>Нагодуй пернатого друга</a:t>
            </a:r>
          </a:p>
          <a:p>
            <a:r>
              <a:rPr lang="uk-UA" sz="2400" b="1" dirty="0" smtClean="0">
                <a:solidFill>
                  <a:srgbClr val="C00000"/>
                </a:solidFill>
              </a:rPr>
              <a:t>Новий рік без самотності</a:t>
            </a:r>
          </a:p>
          <a:p>
            <a:r>
              <a:rPr lang="uk-UA" sz="2400" b="1" dirty="0" err="1" smtClean="0">
                <a:solidFill>
                  <a:srgbClr val="C00000"/>
                </a:solidFill>
              </a:rPr>
              <a:t>Супердідусь</a:t>
            </a:r>
            <a:endParaRPr lang="ru-RU" sz="2400" b="1" dirty="0" smtClean="0">
              <a:solidFill>
                <a:srgbClr val="C00000"/>
              </a:solidFill>
            </a:endParaRPr>
          </a:p>
        </p:txBody>
      </p:sp>
      <p:pic>
        <p:nvPicPr>
          <p:cNvPr id="16388" name="Picture 2" descr="http://go3.imgsmail.ru/imgpreview?key=http%3A//www.detsad14.ru/images/library/green-earth-kids/Green%2520globe%2520%282%29.jpg&amp;mb=imgdb_preview_1611"/>
          <p:cNvPicPr>
            <a:picLocks noChangeAspect="1" noChangeArrowheads="1"/>
          </p:cNvPicPr>
          <p:nvPr/>
        </p:nvPicPr>
        <p:blipFill>
          <a:blip r:embed="rId2" cstate="print"/>
          <a:srcRect/>
          <a:stretch>
            <a:fillRect/>
          </a:stretch>
        </p:blipFill>
        <p:spPr bwMode="auto">
          <a:xfrm>
            <a:off x="179388" y="260350"/>
            <a:ext cx="1819275" cy="1990725"/>
          </a:xfrm>
          <a:prstGeom prst="rect">
            <a:avLst/>
          </a:prstGeom>
          <a:noFill/>
          <a:ln w="9525">
            <a:noFill/>
            <a:miter lim="800000"/>
            <a:headEnd/>
            <a:tailEnd/>
          </a:ln>
        </p:spPr>
      </p:pic>
      <p:pic>
        <p:nvPicPr>
          <p:cNvPr id="16389" name="Picture 4" descr="http://go4.imgsmail.ru/imgpreview?key=http%3A//img-fotki.yandex.ru/get/5502/ladyo2004.34/0%5F4c56e%5F7b40d80b%5FXL.jpg&amp;mb=imgdb_preview_388"/>
          <p:cNvPicPr>
            <a:picLocks noChangeAspect="1" noChangeArrowheads="1"/>
          </p:cNvPicPr>
          <p:nvPr/>
        </p:nvPicPr>
        <p:blipFill>
          <a:blip r:embed="rId3" cstate="print"/>
          <a:srcRect/>
          <a:stretch>
            <a:fillRect/>
          </a:stretch>
        </p:blipFill>
        <p:spPr bwMode="auto">
          <a:xfrm>
            <a:off x="6084888" y="2852738"/>
            <a:ext cx="2425700" cy="2749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a:xfrm>
            <a:off x="0" y="1628800"/>
            <a:ext cx="9144000" cy="1143008"/>
          </a:xfrm>
        </p:spPr>
        <p:txBody>
          <a:bodyPr>
            <a:normAutofit fontScale="90000"/>
          </a:bodyPr>
          <a:lstStyle/>
          <a:p>
            <a:pPr algn="ctr"/>
            <a:r>
              <a:rPr lang="uk-UA" b="1" dirty="0" smtClean="0">
                <a:solidFill>
                  <a:srgbClr val="FF0000"/>
                </a:solidFill>
                <a:cs typeface="Trebuchet MS" pitchFamily="34" charset="0"/>
              </a:rPr>
              <a:t>Засідання шкільного активу </a:t>
            </a:r>
            <a:r>
              <a:rPr lang="uk-UA" b="1" i="1" dirty="0" smtClean="0">
                <a:solidFill>
                  <a:schemeClr val="bg1"/>
                </a:solidFill>
                <a:cs typeface="Trebuchet MS" pitchFamily="34" charset="0"/>
              </a:rPr>
              <a:t>(старости)</a:t>
            </a:r>
          </a:p>
        </p:txBody>
      </p:sp>
      <p:sp>
        <p:nvSpPr>
          <p:cNvPr id="17411" name="Объект 2"/>
          <p:cNvSpPr>
            <a:spLocks noGrp="1"/>
          </p:cNvSpPr>
          <p:nvPr>
            <p:ph idx="1"/>
          </p:nvPr>
        </p:nvSpPr>
        <p:spPr>
          <a:xfrm>
            <a:off x="2339752" y="3284984"/>
            <a:ext cx="5866854" cy="4052888"/>
          </a:xfrm>
        </p:spPr>
        <p:txBody>
          <a:bodyPr/>
          <a:lstStyle/>
          <a:p>
            <a:pPr marL="0" indent="0">
              <a:buFont typeface="Wingdings 2" pitchFamily="18" charset="2"/>
              <a:buNone/>
            </a:pPr>
            <a:r>
              <a:rPr lang="uk-UA" sz="3600" b="1" i="1" u="sng" dirty="0" smtClean="0">
                <a:solidFill>
                  <a:srgbClr val="002060"/>
                </a:solidFill>
              </a:rPr>
              <a:t>Щовівторка:</a:t>
            </a:r>
          </a:p>
          <a:p>
            <a:pPr marL="0" indent="0">
              <a:buFont typeface="Wingdings 2" pitchFamily="18" charset="2"/>
              <a:buNone/>
            </a:pPr>
            <a:endParaRPr lang="uk-UA" sz="3600" b="1" dirty="0" smtClean="0">
              <a:solidFill>
                <a:srgbClr val="002060"/>
              </a:solidFill>
            </a:endParaRPr>
          </a:p>
          <a:p>
            <a:pPr marL="0" indent="0">
              <a:buFont typeface="Wingdings 2" pitchFamily="18" charset="2"/>
              <a:buNone/>
            </a:pPr>
            <a:r>
              <a:rPr lang="uk-UA" sz="3600" b="1" dirty="0" smtClean="0">
                <a:solidFill>
                  <a:srgbClr val="FF0000"/>
                </a:solidFill>
              </a:rPr>
              <a:t>5-7 класи   </a:t>
            </a:r>
            <a:r>
              <a:rPr lang="uk-UA" sz="3600" b="1" dirty="0" smtClean="0">
                <a:solidFill>
                  <a:srgbClr val="002060"/>
                </a:solidFill>
              </a:rPr>
              <a:t> о 12 год.</a:t>
            </a:r>
          </a:p>
          <a:p>
            <a:pPr marL="0" indent="0">
              <a:buFont typeface="Wingdings 2" pitchFamily="18" charset="2"/>
              <a:buNone/>
            </a:pPr>
            <a:endParaRPr lang="uk-UA" sz="3600" b="1" dirty="0" smtClean="0">
              <a:solidFill>
                <a:srgbClr val="002060"/>
              </a:solidFill>
            </a:endParaRPr>
          </a:p>
          <a:p>
            <a:pPr marL="0" indent="0">
              <a:buFont typeface="Wingdings 2" pitchFamily="18" charset="2"/>
              <a:buNone/>
            </a:pPr>
            <a:r>
              <a:rPr lang="uk-UA" sz="3600" b="1" dirty="0" smtClean="0">
                <a:solidFill>
                  <a:srgbClr val="FF0000"/>
                </a:solidFill>
              </a:rPr>
              <a:t>8-11 класи   </a:t>
            </a:r>
            <a:r>
              <a:rPr lang="uk-UA" sz="3600" b="1" dirty="0" smtClean="0">
                <a:solidFill>
                  <a:srgbClr val="002060"/>
                </a:solidFill>
              </a:rPr>
              <a:t>о 13 год. 40 хв.</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1571625" y="285750"/>
            <a:ext cx="6215063" cy="500063"/>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txBody>
          <a:bodyPr/>
          <a:lstStyle/>
          <a:p>
            <a:pPr algn="ctr" fontAlgn="auto">
              <a:spcBef>
                <a:spcPts val="0"/>
              </a:spcBef>
              <a:spcAft>
                <a:spcPts val="1000"/>
              </a:spcAft>
              <a:defRPr/>
            </a:pPr>
            <a:r>
              <a:rPr lang="ru-RU" sz="2200" dirty="0">
                <a:solidFill>
                  <a:srgbClr val="C00000"/>
                </a:solidFill>
                <a:latin typeface="+mj-lt"/>
              </a:rPr>
              <a:t>Система </a:t>
            </a:r>
            <a:r>
              <a:rPr lang="ru-RU" sz="2200" dirty="0" err="1">
                <a:solidFill>
                  <a:srgbClr val="C00000"/>
                </a:solidFill>
                <a:latin typeface="+mj-lt"/>
              </a:rPr>
              <a:t>профілактики</a:t>
            </a:r>
            <a:r>
              <a:rPr lang="ru-RU" sz="2200" dirty="0">
                <a:solidFill>
                  <a:srgbClr val="C00000"/>
                </a:solidFill>
                <a:latin typeface="+mj-lt"/>
              </a:rPr>
              <a:t> </a:t>
            </a:r>
            <a:r>
              <a:rPr lang="ru-RU" sz="2200" dirty="0" err="1">
                <a:solidFill>
                  <a:srgbClr val="C00000"/>
                </a:solidFill>
                <a:latin typeface="+mj-lt"/>
              </a:rPr>
              <a:t>правопорушень</a:t>
            </a:r>
            <a:endParaRPr lang="ru-RU" dirty="0">
              <a:solidFill>
                <a:srgbClr val="C00000"/>
              </a:solidFill>
              <a:latin typeface="+mj-lt"/>
            </a:endParaRPr>
          </a:p>
        </p:txBody>
      </p:sp>
      <p:sp>
        <p:nvSpPr>
          <p:cNvPr id="25602" name="Rectangle 2"/>
          <p:cNvSpPr>
            <a:spLocks noChangeArrowheads="1"/>
          </p:cNvSpPr>
          <p:nvPr/>
        </p:nvSpPr>
        <p:spPr bwMode="auto">
          <a:xfrm>
            <a:off x="571500" y="1143000"/>
            <a:ext cx="3786188" cy="500063"/>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pPr algn="ctr" fontAlgn="auto">
              <a:spcBef>
                <a:spcPts val="0"/>
              </a:spcBef>
              <a:spcAft>
                <a:spcPts val="1000"/>
              </a:spcAft>
              <a:defRPr/>
            </a:pPr>
            <a:r>
              <a:rPr lang="ru-RU" sz="2000" dirty="0" err="1">
                <a:solidFill>
                  <a:srgbClr val="00B0F0"/>
                </a:solidFill>
                <a:latin typeface="Calibri" pitchFamily="34" charset="0"/>
              </a:rPr>
              <a:t>Загальношкільна</a:t>
            </a:r>
            <a:r>
              <a:rPr lang="ru-RU" sz="2000" dirty="0">
                <a:solidFill>
                  <a:srgbClr val="00B0F0"/>
                </a:solidFill>
                <a:latin typeface="Calibri" pitchFamily="34" charset="0"/>
              </a:rPr>
              <a:t> робота</a:t>
            </a:r>
            <a:endParaRPr lang="ru-RU" sz="2800" dirty="0">
              <a:solidFill>
                <a:srgbClr val="00B0F0"/>
              </a:solidFill>
              <a:latin typeface="+mn-lt"/>
            </a:endParaRPr>
          </a:p>
        </p:txBody>
      </p:sp>
      <p:sp>
        <p:nvSpPr>
          <p:cNvPr id="25603" name="Rectangle 3"/>
          <p:cNvSpPr>
            <a:spLocks noChangeArrowheads="1"/>
          </p:cNvSpPr>
          <p:nvPr/>
        </p:nvSpPr>
        <p:spPr bwMode="auto">
          <a:xfrm>
            <a:off x="5000625" y="1143000"/>
            <a:ext cx="3643313" cy="500063"/>
          </a:xfrm>
          <a:prstGeom prst="rect">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a:lstStyle/>
          <a:p>
            <a:pPr algn="ctr" fontAlgn="auto">
              <a:spcBef>
                <a:spcPts val="0"/>
              </a:spcBef>
              <a:spcAft>
                <a:spcPts val="1000"/>
              </a:spcAft>
              <a:defRPr/>
            </a:pPr>
            <a:r>
              <a:rPr lang="ru-RU" sz="2000" dirty="0" err="1">
                <a:solidFill>
                  <a:srgbClr val="FF0000"/>
                </a:solidFill>
                <a:latin typeface="Calibri" pitchFamily="34" charset="0"/>
              </a:rPr>
              <a:t>Індивідуальна</a:t>
            </a:r>
            <a:r>
              <a:rPr lang="ru-RU" sz="2000" dirty="0">
                <a:solidFill>
                  <a:srgbClr val="FF0000"/>
                </a:solidFill>
                <a:latin typeface="Calibri" pitchFamily="34" charset="0"/>
              </a:rPr>
              <a:t> робота</a:t>
            </a:r>
            <a:endParaRPr lang="ru-RU" sz="2800" dirty="0">
              <a:solidFill>
                <a:srgbClr val="FF0000"/>
              </a:solidFill>
              <a:latin typeface="+mn-lt"/>
            </a:endParaRPr>
          </a:p>
        </p:txBody>
      </p:sp>
      <p:sp>
        <p:nvSpPr>
          <p:cNvPr id="25604" name="Text Box 4"/>
          <p:cNvSpPr txBox="1">
            <a:spLocks noChangeArrowheads="1"/>
          </p:cNvSpPr>
          <p:nvPr/>
        </p:nvSpPr>
        <p:spPr bwMode="auto">
          <a:xfrm>
            <a:off x="142875" y="2214563"/>
            <a:ext cx="1428750" cy="1571625"/>
          </a:xfrm>
          <a:prstGeom prst="rect">
            <a:avLst/>
          </a:prstGeom>
          <a:gradFill rotWithShape="0">
            <a:gsLst>
              <a:gs pos="0">
                <a:srgbClr val="95B3D7"/>
              </a:gs>
              <a:gs pos="50000">
                <a:srgbClr val="DBE5F1"/>
              </a:gs>
              <a:gs pos="100000">
                <a:srgbClr val="95B3D7"/>
              </a:gs>
            </a:gsLst>
            <a:lin ang="18900000" scaled="1"/>
          </a:gradFill>
          <a:ln w="12700">
            <a:solidFill>
              <a:srgbClr val="95B3D7"/>
            </a:solidFill>
            <a:miter lim="800000"/>
            <a:headEnd/>
            <a:tailEnd/>
          </a:ln>
          <a:effectLst>
            <a:outerShdw dist="28398" dir="3806097" algn="ctr" rotWithShape="0">
              <a:srgbClr val="243F60">
                <a:alpha val="50000"/>
              </a:srgbClr>
            </a:outerShdw>
          </a:effectLst>
        </p:spPr>
        <p:txBody>
          <a:bodyPr/>
          <a:lstStyle/>
          <a:p>
            <a:pPr algn="ctr" fontAlgn="auto">
              <a:spcBef>
                <a:spcPts val="0"/>
              </a:spcBef>
              <a:spcAft>
                <a:spcPts val="1000"/>
              </a:spcAft>
              <a:defRPr/>
            </a:pPr>
            <a:r>
              <a:rPr lang="ru-RU" sz="1600" dirty="0">
                <a:solidFill>
                  <a:srgbClr val="C00000"/>
                </a:solidFill>
                <a:latin typeface="Calibri" pitchFamily="34" charset="0"/>
              </a:rPr>
              <a:t>Контроль стану </a:t>
            </a:r>
            <a:r>
              <a:rPr lang="ru-RU" sz="1600" dirty="0" err="1">
                <a:solidFill>
                  <a:srgbClr val="C00000"/>
                </a:solidFill>
                <a:latin typeface="Calibri" pitchFamily="34" charset="0"/>
              </a:rPr>
              <a:t>відвідування</a:t>
            </a:r>
            <a:r>
              <a:rPr lang="ru-RU" sz="1600" dirty="0">
                <a:solidFill>
                  <a:srgbClr val="C00000"/>
                </a:solidFill>
                <a:latin typeface="Calibri" pitchFamily="34" charset="0"/>
              </a:rPr>
              <a:t> </a:t>
            </a:r>
            <a:r>
              <a:rPr lang="ru-RU" sz="1600" dirty="0" err="1">
                <a:solidFill>
                  <a:srgbClr val="C00000"/>
                </a:solidFill>
                <a:latin typeface="Calibri" pitchFamily="34" charset="0"/>
              </a:rPr>
              <a:t>учнями</a:t>
            </a:r>
            <a:r>
              <a:rPr lang="ru-RU" sz="1600" dirty="0">
                <a:solidFill>
                  <a:srgbClr val="C00000"/>
                </a:solidFill>
                <a:latin typeface="Calibri" pitchFamily="34" charset="0"/>
              </a:rPr>
              <a:t> </a:t>
            </a:r>
            <a:r>
              <a:rPr lang="ru-RU" sz="1600" dirty="0" err="1">
                <a:solidFill>
                  <a:srgbClr val="C00000"/>
                </a:solidFill>
                <a:latin typeface="Calibri" pitchFamily="34" charset="0"/>
              </a:rPr>
              <a:t>школи</a:t>
            </a:r>
            <a:endParaRPr lang="ru-RU" sz="2000" dirty="0">
              <a:solidFill>
                <a:srgbClr val="C00000"/>
              </a:solidFill>
              <a:latin typeface="+mn-lt"/>
            </a:endParaRPr>
          </a:p>
        </p:txBody>
      </p:sp>
      <p:sp>
        <p:nvSpPr>
          <p:cNvPr id="25605" name="Text Box 5"/>
          <p:cNvSpPr txBox="1">
            <a:spLocks noChangeArrowheads="1"/>
          </p:cNvSpPr>
          <p:nvPr/>
        </p:nvSpPr>
        <p:spPr bwMode="auto">
          <a:xfrm>
            <a:off x="1571625" y="2214563"/>
            <a:ext cx="1357313" cy="1571625"/>
          </a:xfrm>
          <a:prstGeom prst="rect">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a:lstStyle/>
          <a:p>
            <a:pPr algn="ctr" fontAlgn="auto">
              <a:spcBef>
                <a:spcPts val="0"/>
              </a:spcBef>
              <a:spcAft>
                <a:spcPts val="1000"/>
              </a:spcAft>
              <a:defRPr/>
            </a:pPr>
            <a:r>
              <a:rPr lang="ru-RU" dirty="0" err="1">
                <a:solidFill>
                  <a:srgbClr val="00B050"/>
                </a:solidFill>
                <a:latin typeface="Calibri" pitchFamily="34" charset="0"/>
              </a:rPr>
              <a:t>Чергування</a:t>
            </a:r>
            <a:r>
              <a:rPr lang="ru-RU" dirty="0">
                <a:solidFill>
                  <a:srgbClr val="00B050"/>
                </a:solidFill>
                <a:latin typeface="Calibri" pitchFamily="34" charset="0"/>
              </a:rPr>
              <a:t> </a:t>
            </a:r>
            <a:r>
              <a:rPr lang="ru-RU" dirty="0" err="1">
                <a:solidFill>
                  <a:srgbClr val="00B050"/>
                </a:solidFill>
                <a:latin typeface="Calibri" pitchFamily="34" charset="0"/>
              </a:rPr>
              <a:t>учнів</a:t>
            </a:r>
            <a:r>
              <a:rPr lang="ru-RU" dirty="0">
                <a:solidFill>
                  <a:srgbClr val="00B050"/>
                </a:solidFill>
                <a:latin typeface="Calibri" pitchFamily="34" charset="0"/>
              </a:rPr>
              <a:t> та </a:t>
            </a:r>
            <a:r>
              <a:rPr lang="ru-RU" dirty="0" err="1">
                <a:solidFill>
                  <a:srgbClr val="00B050"/>
                </a:solidFill>
                <a:latin typeface="Calibri" pitchFamily="34" charset="0"/>
              </a:rPr>
              <a:t>вчителів</a:t>
            </a:r>
            <a:r>
              <a:rPr lang="ru-RU" dirty="0">
                <a:solidFill>
                  <a:srgbClr val="00B050"/>
                </a:solidFill>
                <a:latin typeface="Calibri" pitchFamily="34" charset="0"/>
              </a:rPr>
              <a:t> на </a:t>
            </a:r>
            <a:r>
              <a:rPr lang="ru-RU" dirty="0" err="1">
                <a:solidFill>
                  <a:srgbClr val="00B050"/>
                </a:solidFill>
                <a:latin typeface="Calibri" pitchFamily="34" charset="0"/>
              </a:rPr>
              <a:t>перервах</a:t>
            </a:r>
            <a:endParaRPr lang="ru-RU" sz="2400" dirty="0">
              <a:solidFill>
                <a:srgbClr val="00B050"/>
              </a:solidFill>
              <a:latin typeface="+mn-lt"/>
            </a:endParaRPr>
          </a:p>
        </p:txBody>
      </p:sp>
      <p:sp>
        <p:nvSpPr>
          <p:cNvPr id="25606" name="Text Box 6"/>
          <p:cNvSpPr txBox="1">
            <a:spLocks noChangeArrowheads="1"/>
          </p:cNvSpPr>
          <p:nvPr/>
        </p:nvSpPr>
        <p:spPr bwMode="auto">
          <a:xfrm>
            <a:off x="2928938" y="2214563"/>
            <a:ext cx="1749425" cy="1571625"/>
          </a:xfrm>
          <a:prstGeom prst="rect">
            <a:avLst/>
          </a:prstGeom>
          <a:gradFill rotWithShape="0">
            <a:gsLst>
              <a:gs pos="0">
                <a:srgbClr val="B2A1C7"/>
              </a:gs>
              <a:gs pos="50000">
                <a:srgbClr val="E5DFEC"/>
              </a:gs>
              <a:gs pos="100000">
                <a:srgbClr val="B2A1C7"/>
              </a:gs>
            </a:gsLst>
            <a:lin ang="18900000" scaled="1"/>
          </a:gradFill>
          <a:ln w="12700">
            <a:solidFill>
              <a:srgbClr val="B2A1C7"/>
            </a:solidFill>
            <a:miter lim="800000"/>
            <a:headEnd/>
            <a:tailEnd/>
          </a:ln>
          <a:effectLst>
            <a:outerShdw dist="28398" dir="3806097" algn="ctr" rotWithShape="0">
              <a:srgbClr val="3F3151">
                <a:alpha val="50000"/>
              </a:srgbClr>
            </a:outerShdw>
          </a:effectLst>
        </p:spPr>
        <p:txBody>
          <a:bodyPr/>
          <a:lstStyle/>
          <a:p>
            <a:pPr fontAlgn="auto">
              <a:spcBef>
                <a:spcPts val="0"/>
              </a:spcBef>
              <a:spcAft>
                <a:spcPts val="1000"/>
              </a:spcAft>
              <a:defRPr/>
            </a:pPr>
            <a:r>
              <a:rPr lang="ru-RU" dirty="0" err="1">
                <a:solidFill>
                  <a:srgbClr val="7030A0"/>
                </a:solidFill>
                <a:latin typeface="Calibri" pitchFamily="34" charset="0"/>
              </a:rPr>
              <a:t>Облік</a:t>
            </a:r>
            <a:r>
              <a:rPr lang="ru-RU" dirty="0">
                <a:solidFill>
                  <a:srgbClr val="7030A0"/>
                </a:solidFill>
                <a:latin typeface="Calibri" pitchFamily="34" charset="0"/>
              </a:rPr>
              <a:t> </a:t>
            </a:r>
            <a:r>
              <a:rPr lang="ru-RU" dirty="0" err="1">
                <a:solidFill>
                  <a:srgbClr val="7030A0"/>
                </a:solidFill>
                <a:latin typeface="Calibri" pitchFamily="34" charset="0"/>
              </a:rPr>
              <a:t>дітей</a:t>
            </a:r>
            <a:r>
              <a:rPr lang="ru-RU" dirty="0">
                <a:solidFill>
                  <a:srgbClr val="7030A0"/>
                </a:solidFill>
                <a:latin typeface="Calibri" pitchFamily="34" charset="0"/>
              </a:rPr>
              <a:t> </a:t>
            </a:r>
            <a:r>
              <a:rPr lang="ru-RU" dirty="0" err="1">
                <a:solidFill>
                  <a:srgbClr val="7030A0"/>
                </a:solidFill>
                <a:latin typeface="Calibri" pitchFamily="34" charset="0"/>
              </a:rPr>
              <a:t>схильних</a:t>
            </a:r>
            <a:r>
              <a:rPr lang="ru-RU" dirty="0">
                <a:solidFill>
                  <a:srgbClr val="7030A0"/>
                </a:solidFill>
                <a:latin typeface="Calibri" pitchFamily="34" charset="0"/>
              </a:rPr>
              <a:t> до </a:t>
            </a:r>
            <a:r>
              <a:rPr lang="ru-RU" dirty="0" err="1">
                <a:solidFill>
                  <a:srgbClr val="7030A0"/>
                </a:solidFill>
                <a:latin typeface="Calibri" pitchFamily="34" charset="0"/>
              </a:rPr>
              <a:t>правопорушень</a:t>
            </a:r>
            <a:endParaRPr lang="ru-RU" sz="2400" dirty="0">
              <a:solidFill>
                <a:srgbClr val="7030A0"/>
              </a:solidFill>
              <a:latin typeface="+mn-lt"/>
            </a:endParaRPr>
          </a:p>
        </p:txBody>
      </p:sp>
      <p:sp>
        <p:nvSpPr>
          <p:cNvPr id="25607" name="Text Box 7"/>
          <p:cNvSpPr txBox="1">
            <a:spLocks noChangeArrowheads="1"/>
          </p:cNvSpPr>
          <p:nvPr/>
        </p:nvSpPr>
        <p:spPr bwMode="auto">
          <a:xfrm>
            <a:off x="4643438" y="2214563"/>
            <a:ext cx="1357312" cy="1571625"/>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pPr fontAlgn="auto">
              <a:spcBef>
                <a:spcPts val="0"/>
              </a:spcBef>
              <a:spcAft>
                <a:spcPts val="1000"/>
              </a:spcAft>
              <a:defRPr/>
            </a:pPr>
            <a:r>
              <a:rPr lang="ru-RU" dirty="0" err="1">
                <a:solidFill>
                  <a:srgbClr val="0070C0"/>
                </a:solidFill>
                <a:latin typeface="Calibri" pitchFamily="34" charset="0"/>
              </a:rPr>
              <a:t>Операції</a:t>
            </a:r>
            <a:r>
              <a:rPr lang="ru-RU" dirty="0">
                <a:solidFill>
                  <a:srgbClr val="0070C0"/>
                </a:solidFill>
                <a:latin typeface="Calibri" pitchFamily="34" charset="0"/>
              </a:rPr>
              <a:t> «Урок», «Чим </a:t>
            </a:r>
            <a:r>
              <a:rPr lang="ru-RU" dirty="0" err="1">
                <a:solidFill>
                  <a:srgbClr val="0070C0"/>
                </a:solidFill>
                <a:latin typeface="Calibri" pitchFamily="34" charset="0"/>
              </a:rPr>
              <a:t>живеш</a:t>
            </a:r>
            <a:r>
              <a:rPr lang="ru-RU" dirty="0">
                <a:solidFill>
                  <a:srgbClr val="0070C0"/>
                </a:solidFill>
                <a:latin typeface="Calibri" pitchFamily="34" charset="0"/>
              </a:rPr>
              <a:t> </a:t>
            </a:r>
            <a:r>
              <a:rPr lang="ru-RU" dirty="0" err="1">
                <a:solidFill>
                  <a:srgbClr val="0070C0"/>
                </a:solidFill>
                <a:latin typeface="Calibri" pitchFamily="34" charset="0"/>
              </a:rPr>
              <a:t>дитино</a:t>
            </a:r>
            <a:r>
              <a:rPr lang="ru-RU" dirty="0">
                <a:solidFill>
                  <a:srgbClr val="0070C0"/>
                </a:solidFill>
                <a:latin typeface="Calibri" pitchFamily="34" charset="0"/>
              </a:rPr>
              <a:t>?»</a:t>
            </a:r>
            <a:endParaRPr lang="ru-RU" sz="2400" dirty="0">
              <a:solidFill>
                <a:srgbClr val="0070C0"/>
              </a:solidFill>
              <a:latin typeface="+mn-lt"/>
            </a:endParaRPr>
          </a:p>
        </p:txBody>
      </p:sp>
      <p:sp>
        <p:nvSpPr>
          <p:cNvPr id="25608" name="Rectangle 8"/>
          <p:cNvSpPr>
            <a:spLocks noChangeArrowheads="1"/>
          </p:cNvSpPr>
          <p:nvPr/>
        </p:nvSpPr>
        <p:spPr bwMode="auto">
          <a:xfrm>
            <a:off x="6143625" y="2214563"/>
            <a:ext cx="1500188" cy="1571625"/>
          </a:xfrm>
          <a:prstGeom prst="rect">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a:lstStyle/>
          <a:p>
            <a:pPr fontAlgn="auto">
              <a:spcBef>
                <a:spcPts val="0"/>
              </a:spcBef>
              <a:spcAft>
                <a:spcPts val="1000"/>
              </a:spcAft>
              <a:defRPr/>
            </a:pPr>
            <a:r>
              <a:rPr lang="ru-RU" dirty="0" err="1">
                <a:solidFill>
                  <a:srgbClr val="C00000"/>
                </a:solidFill>
                <a:latin typeface="Calibri" pitchFamily="34" charset="0"/>
              </a:rPr>
              <a:t>Діагностична</a:t>
            </a:r>
            <a:r>
              <a:rPr lang="ru-RU" dirty="0">
                <a:solidFill>
                  <a:srgbClr val="C00000"/>
                </a:solidFill>
                <a:latin typeface="Calibri" pitchFamily="34" charset="0"/>
              </a:rPr>
              <a:t> </a:t>
            </a:r>
            <a:r>
              <a:rPr lang="ru-RU" dirty="0" err="1">
                <a:solidFill>
                  <a:srgbClr val="C00000"/>
                </a:solidFill>
                <a:latin typeface="Calibri" pitchFamily="34" charset="0"/>
              </a:rPr>
              <a:t>діяльність</a:t>
            </a:r>
            <a:r>
              <a:rPr lang="ru-RU" dirty="0">
                <a:solidFill>
                  <a:srgbClr val="C00000"/>
                </a:solidFill>
                <a:latin typeface="Calibri" pitchFamily="34" charset="0"/>
              </a:rPr>
              <a:t>, </a:t>
            </a:r>
            <a:r>
              <a:rPr lang="ru-RU" dirty="0" err="1">
                <a:solidFill>
                  <a:srgbClr val="C00000"/>
                </a:solidFill>
                <a:latin typeface="Calibri" pitchFamily="34" charset="0"/>
              </a:rPr>
              <a:t>анкетування</a:t>
            </a:r>
            <a:endParaRPr lang="ru-RU" sz="2400" dirty="0">
              <a:solidFill>
                <a:srgbClr val="C00000"/>
              </a:solidFill>
              <a:latin typeface="+mn-lt"/>
            </a:endParaRPr>
          </a:p>
        </p:txBody>
      </p:sp>
      <p:sp>
        <p:nvSpPr>
          <p:cNvPr id="25609" name="Text Box 9"/>
          <p:cNvSpPr txBox="1">
            <a:spLocks noChangeArrowheads="1"/>
          </p:cNvSpPr>
          <p:nvPr/>
        </p:nvSpPr>
        <p:spPr bwMode="auto">
          <a:xfrm>
            <a:off x="7643813" y="2214563"/>
            <a:ext cx="1500187" cy="1571625"/>
          </a:xfrm>
          <a:prstGeom prst="rect">
            <a:avLst/>
          </a:prstGeom>
          <a:gradFill rotWithShape="0">
            <a:gsLst>
              <a:gs pos="0">
                <a:srgbClr val="C2D69B"/>
              </a:gs>
              <a:gs pos="50000">
                <a:srgbClr val="EAF1DD"/>
              </a:gs>
              <a:gs pos="100000">
                <a:srgbClr val="C2D69B"/>
              </a:gs>
            </a:gsLst>
            <a:lin ang="18900000" scaled="1"/>
          </a:gradFill>
          <a:ln w="12700">
            <a:solidFill>
              <a:srgbClr val="C2D69B"/>
            </a:solidFill>
            <a:miter lim="800000"/>
            <a:headEnd/>
            <a:tailEnd/>
          </a:ln>
          <a:effectLst>
            <a:outerShdw dist="28398" dir="3806097" algn="ctr" rotWithShape="0">
              <a:srgbClr val="4E6128">
                <a:alpha val="50000"/>
              </a:srgbClr>
            </a:outerShdw>
          </a:effectLst>
        </p:spPr>
        <p:txBody>
          <a:bodyPr/>
          <a:lstStyle/>
          <a:p>
            <a:pPr algn="ctr" fontAlgn="auto">
              <a:spcBef>
                <a:spcPts val="0"/>
              </a:spcBef>
              <a:spcAft>
                <a:spcPts val="1000"/>
              </a:spcAft>
              <a:defRPr/>
            </a:pPr>
            <a:r>
              <a:rPr lang="ru-RU" sz="1600" dirty="0" err="1">
                <a:solidFill>
                  <a:srgbClr val="0070C0"/>
                </a:solidFill>
                <a:latin typeface="Calibri" pitchFamily="34" charset="0"/>
              </a:rPr>
              <a:t>Індивідуальні</a:t>
            </a:r>
            <a:r>
              <a:rPr lang="ru-RU" sz="1600" dirty="0">
                <a:solidFill>
                  <a:srgbClr val="0070C0"/>
                </a:solidFill>
                <a:latin typeface="Calibri" pitchFamily="34" charset="0"/>
              </a:rPr>
              <a:t> </a:t>
            </a:r>
            <a:r>
              <a:rPr lang="ru-RU" sz="1600" dirty="0" err="1">
                <a:solidFill>
                  <a:srgbClr val="0070C0"/>
                </a:solidFill>
                <a:latin typeface="Calibri" pitchFamily="34" charset="0"/>
              </a:rPr>
              <a:t>профілактичні</a:t>
            </a:r>
            <a:r>
              <a:rPr lang="ru-RU" sz="1600" dirty="0">
                <a:solidFill>
                  <a:srgbClr val="0070C0"/>
                </a:solidFill>
                <a:latin typeface="Calibri" pitchFamily="34" charset="0"/>
              </a:rPr>
              <a:t> </a:t>
            </a:r>
            <a:r>
              <a:rPr lang="ru-RU" sz="1600" dirty="0" err="1">
                <a:solidFill>
                  <a:srgbClr val="0070C0"/>
                </a:solidFill>
                <a:latin typeface="Calibri" pitchFamily="34" charset="0"/>
              </a:rPr>
              <a:t>бесіди</a:t>
            </a:r>
            <a:endParaRPr lang="ru-RU" sz="2000" dirty="0">
              <a:solidFill>
                <a:srgbClr val="0070C0"/>
              </a:solidFill>
              <a:latin typeface="+mn-lt"/>
            </a:endParaRPr>
          </a:p>
        </p:txBody>
      </p:sp>
      <p:sp>
        <p:nvSpPr>
          <p:cNvPr id="25610" name="Text Box 10"/>
          <p:cNvSpPr txBox="1">
            <a:spLocks noChangeArrowheads="1"/>
          </p:cNvSpPr>
          <p:nvPr/>
        </p:nvSpPr>
        <p:spPr bwMode="auto">
          <a:xfrm>
            <a:off x="214313" y="4429125"/>
            <a:ext cx="2428875" cy="9286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fontAlgn="auto">
              <a:spcBef>
                <a:spcPts val="0"/>
              </a:spcBef>
              <a:spcAft>
                <a:spcPts val="1000"/>
              </a:spcAft>
              <a:defRPr/>
            </a:pPr>
            <a:r>
              <a:rPr lang="ru-RU" dirty="0" err="1">
                <a:solidFill>
                  <a:srgbClr val="002060"/>
                </a:solidFill>
                <a:latin typeface="Calibri" pitchFamily="34" charset="0"/>
              </a:rPr>
              <a:t>Щоденний</a:t>
            </a:r>
            <a:r>
              <a:rPr lang="ru-RU" dirty="0">
                <a:solidFill>
                  <a:srgbClr val="002060"/>
                </a:solidFill>
                <a:latin typeface="Calibri" pitchFamily="34" charset="0"/>
              </a:rPr>
              <a:t> контроль </a:t>
            </a:r>
            <a:r>
              <a:rPr lang="ru-RU" dirty="0" err="1">
                <a:solidFill>
                  <a:srgbClr val="002060"/>
                </a:solidFill>
                <a:latin typeface="Calibri" pitchFamily="34" charset="0"/>
              </a:rPr>
              <a:t>відвідування</a:t>
            </a:r>
            <a:r>
              <a:rPr lang="ru-RU" dirty="0">
                <a:solidFill>
                  <a:srgbClr val="002060"/>
                </a:solidFill>
                <a:latin typeface="Calibri" pitchFamily="34" charset="0"/>
              </a:rPr>
              <a:t> та </a:t>
            </a:r>
            <a:r>
              <a:rPr lang="ru-RU" dirty="0" err="1">
                <a:solidFill>
                  <a:srgbClr val="002060"/>
                </a:solidFill>
                <a:latin typeface="Calibri" pitchFamily="34" charset="0"/>
              </a:rPr>
              <a:t>поведінки</a:t>
            </a:r>
            <a:endParaRPr lang="ru-RU" sz="2400" dirty="0">
              <a:solidFill>
                <a:srgbClr val="002060"/>
              </a:solidFill>
              <a:latin typeface="Arial" pitchFamily="34" charset="0"/>
            </a:endParaRPr>
          </a:p>
        </p:txBody>
      </p:sp>
      <p:sp>
        <p:nvSpPr>
          <p:cNvPr id="25611" name="Text Box 11"/>
          <p:cNvSpPr txBox="1">
            <a:spLocks noChangeArrowheads="1"/>
          </p:cNvSpPr>
          <p:nvPr/>
        </p:nvSpPr>
        <p:spPr bwMode="auto">
          <a:xfrm>
            <a:off x="3214688" y="4429125"/>
            <a:ext cx="2643187" cy="928688"/>
          </a:xfrm>
          <a:prstGeom prst="rect">
            <a:avLst/>
          </a:prstGeom>
          <a:gradFill rotWithShape="0">
            <a:gsLst>
              <a:gs pos="0">
                <a:srgbClr val="B2A1C7"/>
              </a:gs>
              <a:gs pos="50000">
                <a:srgbClr val="E5DFEC"/>
              </a:gs>
              <a:gs pos="100000">
                <a:srgbClr val="B2A1C7"/>
              </a:gs>
            </a:gsLst>
            <a:lin ang="18900000" scaled="1"/>
          </a:gradFill>
          <a:ln w="12700">
            <a:solidFill>
              <a:srgbClr val="B2A1C7"/>
            </a:solidFill>
            <a:miter lim="800000"/>
            <a:headEnd/>
            <a:tailEnd/>
          </a:ln>
          <a:effectLst>
            <a:outerShdw dist="28398" dir="3806097" algn="ctr" rotWithShape="0">
              <a:srgbClr val="3F3151">
                <a:alpha val="50000"/>
              </a:srgbClr>
            </a:outerShdw>
          </a:effectLst>
        </p:spPr>
        <p:txBody>
          <a:bodyPr/>
          <a:lstStyle/>
          <a:p>
            <a:pPr algn="ctr" fontAlgn="auto">
              <a:spcBef>
                <a:spcPts val="0"/>
              </a:spcBef>
              <a:spcAft>
                <a:spcPts val="1000"/>
              </a:spcAft>
              <a:defRPr/>
            </a:pPr>
            <a:r>
              <a:rPr lang="ru-RU" dirty="0" err="1">
                <a:solidFill>
                  <a:srgbClr val="C00000"/>
                </a:solidFill>
                <a:latin typeface="Calibri" pitchFamily="34" charset="0"/>
              </a:rPr>
              <a:t>Щотижневий</a:t>
            </a:r>
            <a:r>
              <a:rPr lang="ru-RU" dirty="0">
                <a:solidFill>
                  <a:srgbClr val="C00000"/>
                </a:solidFill>
                <a:latin typeface="Calibri" pitchFamily="34" charset="0"/>
              </a:rPr>
              <a:t> </a:t>
            </a:r>
            <a:r>
              <a:rPr lang="ru-RU" dirty="0" err="1">
                <a:solidFill>
                  <a:srgbClr val="C00000"/>
                </a:solidFill>
                <a:latin typeface="Calibri" pitchFamily="34" charset="0"/>
              </a:rPr>
              <a:t>аналіз</a:t>
            </a:r>
            <a:r>
              <a:rPr lang="ru-RU" dirty="0">
                <a:solidFill>
                  <a:srgbClr val="C00000"/>
                </a:solidFill>
                <a:latin typeface="Calibri" pitchFamily="34" charset="0"/>
              </a:rPr>
              <a:t> </a:t>
            </a:r>
            <a:r>
              <a:rPr lang="ru-RU" dirty="0" err="1">
                <a:solidFill>
                  <a:srgbClr val="C00000"/>
                </a:solidFill>
                <a:latin typeface="Calibri" pitchFamily="34" charset="0"/>
              </a:rPr>
              <a:t>відвідування</a:t>
            </a:r>
            <a:r>
              <a:rPr lang="ru-RU" dirty="0">
                <a:solidFill>
                  <a:srgbClr val="C00000"/>
                </a:solidFill>
                <a:latin typeface="Calibri" pitchFamily="34" charset="0"/>
              </a:rPr>
              <a:t> на </a:t>
            </a:r>
            <a:r>
              <a:rPr lang="ru-RU" dirty="0" err="1">
                <a:solidFill>
                  <a:srgbClr val="C00000"/>
                </a:solidFill>
                <a:latin typeface="Calibri" pitchFamily="34" charset="0"/>
              </a:rPr>
              <a:t>засіданні</a:t>
            </a:r>
            <a:r>
              <a:rPr lang="ru-RU" dirty="0">
                <a:solidFill>
                  <a:srgbClr val="C00000"/>
                </a:solidFill>
                <a:latin typeface="Calibri" pitchFamily="34" charset="0"/>
              </a:rPr>
              <a:t> </a:t>
            </a:r>
            <a:r>
              <a:rPr lang="ru-RU" dirty="0" err="1">
                <a:solidFill>
                  <a:srgbClr val="C00000"/>
                </a:solidFill>
                <a:latin typeface="Calibri" pitchFamily="34" charset="0"/>
              </a:rPr>
              <a:t>учкому</a:t>
            </a:r>
            <a:endParaRPr lang="ru-RU" sz="2400" dirty="0">
              <a:solidFill>
                <a:srgbClr val="C00000"/>
              </a:solidFill>
              <a:latin typeface="+mn-lt"/>
            </a:endParaRPr>
          </a:p>
        </p:txBody>
      </p:sp>
      <p:sp>
        <p:nvSpPr>
          <p:cNvPr id="25612" name="Text Box 12"/>
          <p:cNvSpPr txBox="1">
            <a:spLocks noChangeArrowheads="1"/>
          </p:cNvSpPr>
          <p:nvPr/>
        </p:nvSpPr>
        <p:spPr bwMode="auto">
          <a:xfrm>
            <a:off x="6357938" y="4429125"/>
            <a:ext cx="2571750" cy="928688"/>
          </a:xfrm>
          <a:prstGeom prst="rect">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a:lstStyle/>
          <a:p>
            <a:pPr algn="ctr" fontAlgn="auto">
              <a:spcBef>
                <a:spcPts val="0"/>
              </a:spcBef>
              <a:spcAft>
                <a:spcPts val="1000"/>
              </a:spcAft>
              <a:defRPr/>
            </a:pPr>
            <a:r>
              <a:rPr lang="ru-RU" dirty="0" err="1">
                <a:solidFill>
                  <a:srgbClr val="0070C0"/>
                </a:solidFill>
                <a:latin typeface="Calibri" pitchFamily="34" charset="0"/>
              </a:rPr>
              <a:t>Щомісячні</a:t>
            </a:r>
            <a:r>
              <a:rPr lang="ru-RU" dirty="0">
                <a:solidFill>
                  <a:srgbClr val="0070C0"/>
                </a:solidFill>
                <a:latin typeface="Calibri" pitchFamily="34" charset="0"/>
              </a:rPr>
              <a:t> </a:t>
            </a:r>
            <a:r>
              <a:rPr lang="ru-RU" dirty="0" err="1">
                <a:solidFill>
                  <a:srgbClr val="0070C0"/>
                </a:solidFill>
                <a:latin typeface="Calibri" pitchFamily="34" charset="0"/>
              </a:rPr>
              <a:t>лінійки</a:t>
            </a:r>
            <a:r>
              <a:rPr lang="ru-RU" dirty="0">
                <a:solidFill>
                  <a:srgbClr val="0070C0"/>
                </a:solidFill>
                <a:latin typeface="Calibri" pitchFamily="34" charset="0"/>
              </a:rPr>
              <a:t> </a:t>
            </a:r>
            <a:r>
              <a:rPr lang="ru-RU" dirty="0" err="1">
                <a:solidFill>
                  <a:srgbClr val="0070C0"/>
                </a:solidFill>
                <a:latin typeface="Calibri" pitchFamily="34" charset="0"/>
              </a:rPr>
              <a:t>дисципліни</a:t>
            </a:r>
            <a:r>
              <a:rPr lang="ru-RU" dirty="0">
                <a:solidFill>
                  <a:srgbClr val="0070C0"/>
                </a:solidFill>
                <a:latin typeface="Calibri" pitchFamily="34" charset="0"/>
              </a:rPr>
              <a:t> та порядку</a:t>
            </a:r>
            <a:endParaRPr lang="ru-RU" sz="2400" dirty="0">
              <a:solidFill>
                <a:srgbClr val="0070C0"/>
              </a:solidFill>
              <a:latin typeface="+mn-lt"/>
            </a:endParaRPr>
          </a:p>
        </p:txBody>
      </p:sp>
      <p:sp>
        <p:nvSpPr>
          <p:cNvPr id="25613" name="Text Box 13"/>
          <p:cNvSpPr txBox="1">
            <a:spLocks noChangeArrowheads="1"/>
          </p:cNvSpPr>
          <p:nvPr/>
        </p:nvSpPr>
        <p:spPr bwMode="auto">
          <a:xfrm>
            <a:off x="1835696" y="5786438"/>
            <a:ext cx="6379617" cy="52288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ctr" fontAlgn="auto">
              <a:spcBef>
                <a:spcPts val="0"/>
              </a:spcBef>
              <a:spcAft>
                <a:spcPts val="1000"/>
              </a:spcAft>
              <a:defRPr/>
            </a:pPr>
            <a:r>
              <a:rPr lang="ru-RU" sz="1600" dirty="0" err="1">
                <a:solidFill>
                  <a:srgbClr val="7030A0"/>
                </a:solidFill>
                <a:latin typeface="Calibri" pitchFamily="34" charset="0"/>
              </a:rPr>
              <a:t>Засідання</a:t>
            </a:r>
            <a:r>
              <a:rPr lang="ru-RU" sz="1600" dirty="0">
                <a:solidFill>
                  <a:srgbClr val="7030A0"/>
                </a:solidFill>
                <a:latin typeface="Calibri" pitchFamily="34" charset="0"/>
              </a:rPr>
              <a:t> Ради </a:t>
            </a:r>
            <a:r>
              <a:rPr lang="ru-RU" sz="1600" dirty="0" err="1" smtClean="0">
                <a:solidFill>
                  <a:srgbClr val="7030A0"/>
                </a:solidFill>
                <a:latin typeface="Calibri" pitchFamily="34" charset="0"/>
              </a:rPr>
              <a:t>профілактики</a:t>
            </a:r>
            <a:endParaRPr lang="ru-RU" dirty="0">
              <a:solidFill>
                <a:srgbClr val="7030A0"/>
              </a:solidFill>
              <a:latin typeface="Arial" pitchFamily="34" charset="0"/>
            </a:endParaRPr>
          </a:p>
        </p:txBody>
      </p:sp>
      <p:sp>
        <p:nvSpPr>
          <p:cNvPr id="15" name="Стрелка вниз 14"/>
          <p:cNvSpPr/>
          <p:nvPr/>
        </p:nvSpPr>
        <p:spPr>
          <a:xfrm>
            <a:off x="2571750" y="785813"/>
            <a:ext cx="285750" cy="357187"/>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16" name="Стрелка вниз 15"/>
          <p:cNvSpPr/>
          <p:nvPr/>
        </p:nvSpPr>
        <p:spPr>
          <a:xfrm>
            <a:off x="6357938" y="785813"/>
            <a:ext cx="285750" cy="357187"/>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17" name="Стрелка вниз 16"/>
          <p:cNvSpPr/>
          <p:nvPr/>
        </p:nvSpPr>
        <p:spPr>
          <a:xfrm rot="1396712">
            <a:off x="808038" y="1687513"/>
            <a:ext cx="384175" cy="554037"/>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18" name="Стрелка вниз 17"/>
          <p:cNvSpPr/>
          <p:nvPr/>
        </p:nvSpPr>
        <p:spPr>
          <a:xfrm>
            <a:off x="714375" y="3786188"/>
            <a:ext cx="357188" cy="642937"/>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19" name="Стрелка вниз 18"/>
          <p:cNvSpPr/>
          <p:nvPr/>
        </p:nvSpPr>
        <p:spPr>
          <a:xfrm rot="19080892">
            <a:off x="4445000" y="1592263"/>
            <a:ext cx="357188" cy="765175"/>
          </a:xfrm>
          <a:prstGeom prst="downArrow">
            <a:avLst>
              <a:gd name="adj1" fmla="val 50000"/>
              <a:gd name="adj2" fmla="val 56488"/>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21" name="Стрелка вниз 20"/>
          <p:cNvSpPr/>
          <p:nvPr/>
        </p:nvSpPr>
        <p:spPr>
          <a:xfrm>
            <a:off x="6643688" y="1643063"/>
            <a:ext cx="285750" cy="571500"/>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22" name="Стрелка вниз 21"/>
          <p:cNvSpPr/>
          <p:nvPr/>
        </p:nvSpPr>
        <p:spPr>
          <a:xfrm>
            <a:off x="8072438" y="1643063"/>
            <a:ext cx="285750" cy="571500"/>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23" name="Стрелка вниз 22"/>
          <p:cNvSpPr/>
          <p:nvPr/>
        </p:nvSpPr>
        <p:spPr>
          <a:xfrm>
            <a:off x="3429000" y="1643063"/>
            <a:ext cx="357188" cy="571500"/>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24" name="Стрелка вниз 23"/>
          <p:cNvSpPr/>
          <p:nvPr/>
        </p:nvSpPr>
        <p:spPr>
          <a:xfrm>
            <a:off x="2071688" y="1643063"/>
            <a:ext cx="357187" cy="571500"/>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25" name="Стрелка вниз 24"/>
          <p:cNvSpPr/>
          <p:nvPr/>
        </p:nvSpPr>
        <p:spPr>
          <a:xfrm>
            <a:off x="2000250" y="3786188"/>
            <a:ext cx="357188" cy="642937"/>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26" name="Стрелка вниз 25"/>
          <p:cNvSpPr/>
          <p:nvPr/>
        </p:nvSpPr>
        <p:spPr>
          <a:xfrm rot="2661217">
            <a:off x="2692400" y="3711575"/>
            <a:ext cx="384175" cy="852488"/>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27" name="Стрелка вправо 26"/>
          <p:cNvSpPr/>
          <p:nvPr/>
        </p:nvSpPr>
        <p:spPr>
          <a:xfrm>
            <a:off x="2643188" y="4643438"/>
            <a:ext cx="5715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8" name="Стрелка вправо 27"/>
          <p:cNvSpPr/>
          <p:nvPr/>
        </p:nvSpPr>
        <p:spPr>
          <a:xfrm>
            <a:off x="5857875" y="4572000"/>
            <a:ext cx="5715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9" name="Стрелка вниз 28"/>
          <p:cNvSpPr/>
          <p:nvPr/>
        </p:nvSpPr>
        <p:spPr>
          <a:xfrm>
            <a:off x="1714500" y="5357813"/>
            <a:ext cx="357188" cy="428625"/>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30" name="Стрелка вниз 29"/>
          <p:cNvSpPr/>
          <p:nvPr/>
        </p:nvSpPr>
        <p:spPr>
          <a:xfrm>
            <a:off x="4500563" y="5357813"/>
            <a:ext cx="357187" cy="428625"/>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31" name="Стрелка вниз 30"/>
          <p:cNvSpPr/>
          <p:nvPr/>
        </p:nvSpPr>
        <p:spPr>
          <a:xfrm>
            <a:off x="7000875" y="5357813"/>
            <a:ext cx="357188" cy="428625"/>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33" name="Стрелка углом вверх 32"/>
          <p:cNvSpPr/>
          <p:nvPr/>
        </p:nvSpPr>
        <p:spPr>
          <a:xfrm rot="5400000">
            <a:off x="5143500" y="3786188"/>
            <a:ext cx="428625" cy="428625"/>
          </a:xfrm>
          <a:prstGeom prst="bentUp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34" name="Стрелка углом вверх 33"/>
          <p:cNvSpPr/>
          <p:nvPr/>
        </p:nvSpPr>
        <p:spPr>
          <a:xfrm rot="5400000">
            <a:off x="8501063" y="3786188"/>
            <a:ext cx="500062" cy="500062"/>
          </a:xfrm>
          <a:prstGeom prst="bentUpArrow">
            <a:avLst>
              <a:gd name="adj1" fmla="val 25000"/>
              <a:gd name="adj2" fmla="val 25000"/>
              <a:gd name="adj3" fmla="val 25000"/>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35" name="Стрелка вниз 34"/>
          <p:cNvSpPr/>
          <p:nvPr/>
        </p:nvSpPr>
        <p:spPr>
          <a:xfrm>
            <a:off x="6929438" y="3786188"/>
            <a:ext cx="214312" cy="357187"/>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36" name="Пятиугольник 35"/>
          <p:cNvSpPr/>
          <p:nvPr/>
        </p:nvSpPr>
        <p:spPr>
          <a:xfrm>
            <a:off x="5572125" y="4000500"/>
            <a:ext cx="3000375" cy="214313"/>
          </a:xfrm>
          <a:prstGeom prst="homePlate">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38" name="Стрелка вниз 37"/>
          <p:cNvSpPr/>
          <p:nvPr/>
        </p:nvSpPr>
        <p:spPr>
          <a:xfrm>
            <a:off x="8929688" y="4214813"/>
            <a:ext cx="214312" cy="1928812"/>
          </a:xfrm>
          <a:prstGeom prst="down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
        <p:nvSpPr>
          <p:cNvPr id="39" name="Стрелка влево 38"/>
          <p:cNvSpPr/>
          <p:nvPr/>
        </p:nvSpPr>
        <p:spPr>
          <a:xfrm>
            <a:off x="8215313" y="6072188"/>
            <a:ext cx="785812" cy="285750"/>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601"/>
                                        </p:tgtEl>
                                        <p:attrNameLst>
                                          <p:attrName>style.visibility</p:attrName>
                                        </p:attrNameLst>
                                      </p:cBhvr>
                                      <p:to>
                                        <p:strVal val="visible"/>
                                      </p:to>
                                    </p:set>
                                    <p:animEffect transition="in" filter="diamond(in)">
                                      <p:cBhvr>
                                        <p:cTn id="7" dur="2000"/>
                                        <p:tgtEl>
                                          <p:spTgt spid="25601"/>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800" decel="100000"/>
                                        <p:tgtEl>
                                          <p:spTgt spid="15"/>
                                        </p:tgtEl>
                                      </p:cBhvr>
                                    </p:animEffect>
                                    <p:anim calcmode="lin" valueType="num">
                                      <p:cBhvr>
                                        <p:cTn id="11" dur="800" decel="100000" fill="hold"/>
                                        <p:tgtEl>
                                          <p:spTgt spid="15"/>
                                        </p:tgtEl>
                                        <p:attrNameLst>
                                          <p:attrName>style.rotation</p:attrName>
                                        </p:attrNameLst>
                                      </p:cBhvr>
                                      <p:tavLst>
                                        <p:tav tm="0">
                                          <p:val>
                                            <p:fltVal val="-90"/>
                                          </p:val>
                                        </p:tav>
                                        <p:tav tm="100000">
                                          <p:val>
                                            <p:fltVal val="0"/>
                                          </p:val>
                                        </p:tav>
                                      </p:tavLst>
                                    </p:anim>
                                    <p:anim calcmode="lin" valueType="num">
                                      <p:cBhvr>
                                        <p:cTn id="12" dur="800" decel="100000" fill="hold"/>
                                        <p:tgtEl>
                                          <p:spTgt spid="15"/>
                                        </p:tgtEl>
                                        <p:attrNameLst>
                                          <p:attrName>ppt_x</p:attrName>
                                        </p:attrNameLst>
                                      </p:cBhvr>
                                      <p:tavLst>
                                        <p:tav tm="0">
                                          <p:val>
                                            <p:strVal val="#ppt_x+0.4"/>
                                          </p:val>
                                        </p:tav>
                                        <p:tav tm="100000">
                                          <p:val>
                                            <p:strVal val="#ppt_x-0.05"/>
                                          </p:val>
                                        </p:tav>
                                      </p:tavLst>
                                    </p:anim>
                                    <p:anim calcmode="lin" valueType="num">
                                      <p:cBhvr>
                                        <p:cTn id="13" dur="800" decel="100000" fill="hold"/>
                                        <p:tgtEl>
                                          <p:spTgt spid="15"/>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6" presetID="3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800" decel="100000"/>
                                        <p:tgtEl>
                                          <p:spTgt spid="16"/>
                                        </p:tgtEl>
                                      </p:cBhvr>
                                    </p:animEffect>
                                    <p:anim calcmode="lin" valueType="num">
                                      <p:cBhvr>
                                        <p:cTn id="19" dur="800" decel="100000" fill="hold"/>
                                        <p:tgtEl>
                                          <p:spTgt spid="16"/>
                                        </p:tgtEl>
                                        <p:attrNameLst>
                                          <p:attrName>style.rotation</p:attrName>
                                        </p:attrNameLst>
                                      </p:cBhvr>
                                      <p:tavLst>
                                        <p:tav tm="0">
                                          <p:val>
                                            <p:fltVal val="-90"/>
                                          </p:val>
                                        </p:tav>
                                        <p:tav tm="100000">
                                          <p:val>
                                            <p:fltVal val="0"/>
                                          </p:val>
                                        </p:tav>
                                      </p:tavLst>
                                    </p:anim>
                                    <p:anim calcmode="lin" valueType="num">
                                      <p:cBhvr>
                                        <p:cTn id="20" dur="800" decel="100000" fill="hold"/>
                                        <p:tgtEl>
                                          <p:spTgt spid="16"/>
                                        </p:tgtEl>
                                        <p:attrNameLst>
                                          <p:attrName>ppt_x</p:attrName>
                                        </p:attrNameLst>
                                      </p:cBhvr>
                                      <p:tavLst>
                                        <p:tav tm="0">
                                          <p:val>
                                            <p:strVal val="#ppt_x+0.4"/>
                                          </p:val>
                                        </p:tav>
                                        <p:tav tm="100000">
                                          <p:val>
                                            <p:strVal val="#ppt_x-0.05"/>
                                          </p:val>
                                        </p:tav>
                                      </p:tavLst>
                                    </p:anim>
                                    <p:anim calcmode="lin" valueType="num">
                                      <p:cBhvr>
                                        <p:cTn id="21" dur="800" decel="100000" fill="hold"/>
                                        <p:tgtEl>
                                          <p:spTgt spid="16"/>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par>
                          <p:cTn id="24" fill="hold" nodeType="afterGroup">
                            <p:stCondLst>
                              <p:cond delay="2000"/>
                            </p:stCondLst>
                            <p:childTnLst>
                              <p:par>
                                <p:cTn id="25" presetID="21" presetClass="entr" presetSubtype="4" fill="hold" grpId="0" nodeType="afterEffect">
                                  <p:stCondLst>
                                    <p:cond delay="0"/>
                                  </p:stCondLst>
                                  <p:childTnLst>
                                    <p:set>
                                      <p:cBhvr>
                                        <p:cTn id="26" dur="1" fill="hold">
                                          <p:stCondLst>
                                            <p:cond delay="0"/>
                                          </p:stCondLst>
                                        </p:cTn>
                                        <p:tgtEl>
                                          <p:spTgt spid="25602"/>
                                        </p:tgtEl>
                                        <p:attrNameLst>
                                          <p:attrName>style.visibility</p:attrName>
                                        </p:attrNameLst>
                                      </p:cBhvr>
                                      <p:to>
                                        <p:strVal val="visible"/>
                                      </p:to>
                                    </p:set>
                                    <p:animEffect transition="in" filter="wheel(4)">
                                      <p:cBhvr>
                                        <p:cTn id="27" dur="2000"/>
                                        <p:tgtEl>
                                          <p:spTgt spid="25602"/>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25603"/>
                                        </p:tgtEl>
                                        <p:attrNameLst>
                                          <p:attrName>style.visibility</p:attrName>
                                        </p:attrNameLst>
                                      </p:cBhvr>
                                      <p:to>
                                        <p:strVal val="visible"/>
                                      </p:to>
                                    </p:set>
                                    <p:animEffect transition="in" filter="diamond(in)">
                                      <p:cBhvr>
                                        <p:cTn id="30" dur="2000"/>
                                        <p:tgtEl>
                                          <p:spTgt spid="25603"/>
                                        </p:tgtEl>
                                      </p:cBhvr>
                                    </p:animEffect>
                                  </p:childTnLst>
                                </p:cTn>
                              </p:par>
                              <p:par>
                                <p:cTn id="31" presetID="39" presetClass="entr" presetSubtype="0" accel="10000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4"/>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3"/>
                                        </p:tgtEl>
                                        <p:attrNameLst>
                                          <p:attrName>ppt_y</p:attrName>
                                        </p:attrNameLst>
                                      </p:cBhvr>
                                      <p:tavLst>
                                        <p:tav tm="0">
                                          <p:val>
                                            <p:strVal val="#ppt_y"/>
                                          </p:val>
                                        </p:tav>
                                        <p:tav tm="100000">
                                          <p:val>
                                            <p:strVal val="#ppt_y"/>
                                          </p:val>
                                        </p:tav>
                                      </p:tavLst>
                                    </p:anim>
                                  </p:childTnLst>
                                </p:cTn>
                              </p:par>
                              <p:par>
                                <p:cTn id="49" presetID="39" presetClass="entr" presetSubtype="0" accel="10000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19"/>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4000"/>
                            </p:stCondLst>
                            <p:childTnLst>
                              <p:par>
                                <p:cTn id="56" presetID="16" presetClass="entr" presetSubtype="26" fill="hold" grpId="0" nodeType="afterEffect">
                                  <p:stCondLst>
                                    <p:cond delay="0"/>
                                  </p:stCondLst>
                                  <p:childTnLst>
                                    <p:set>
                                      <p:cBhvr>
                                        <p:cTn id="57" dur="1" fill="hold">
                                          <p:stCondLst>
                                            <p:cond delay="0"/>
                                          </p:stCondLst>
                                        </p:cTn>
                                        <p:tgtEl>
                                          <p:spTgt spid="25604"/>
                                        </p:tgtEl>
                                        <p:attrNameLst>
                                          <p:attrName>style.visibility</p:attrName>
                                        </p:attrNameLst>
                                      </p:cBhvr>
                                      <p:to>
                                        <p:strVal val="visible"/>
                                      </p:to>
                                    </p:set>
                                    <p:animEffect transition="in" filter="barn(inHorizontal)">
                                      <p:cBhvr>
                                        <p:cTn id="58" dur="500"/>
                                        <p:tgtEl>
                                          <p:spTgt spid="25604"/>
                                        </p:tgtEl>
                                      </p:cBhvr>
                                    </p:animEffect>
                                  </p:childTnLst>
                                </p:cTn>
                              </p:par>
                            </p:childTnLst>
                          </p:cTn>
                        </p:par>
                        <p:par>
                          <p:cTn id="59" fill="hold" nodeType="afterGroup">
                            <p:stCondLst>
                              <p:cond delay="4500"/>
                            </p:stCondLst>
                            <p:childTnLst>
                              <p:par>
                                <p:cTn id="60" presetID="18" presetClass="entr" presetSubtype="12" fill="hold" grpId="0" nodeType="afterEffect">
                                  <p:stCondLst>
                                    <p:cond delay="0"/>
                                  </p:stCondLst>
                                  <p:childTnLst>
                                    <p:set>
                                      <p:cBhvr>
                                        <p:cTn id="61" dur="1" fill="hold">
                                          <p:stCondLst>
                                            <p:cond delay="0"/>
                                          </p:stCondLst>
                                        </p:cTn>
                                        <p:tgtEl>
                                          <p:spTgt spid="25605"/>
                                        </p:tgtEl>
                                        <p:attrNameLst>
                                          <p:attrName>style.visibility</p:attrName>
                                        </p:attrNameLst>
                                      </p:cBhvr>
                                      <p:to>
                                        <p:strVal val="visible"/>
                                      </p:to>
                                    </p:set>
                                    <p:animEffect transition="in" filter="strips(downLeft)">
                                      <p:cBhvr>
                                        <p:cTn id="62" dur="500"/>
                                        <p:tgtEl>
                                          <p:spTgt spid="25605"/>
                                        </p:tgtEl>
                                      </p:cBhvr>
                                    </p:animEffect>
                                  </p:childTnLst>
                                </p:cTn>
                              </p:par>
                            </p:childTnLst>
                          </p:cTn>
                        </p:par>
                        <p:par>
                          <p:cTn id="63" fill="hold" nodeType="afterGroup">
                            <p:stCondLst>
                              <p:cond delay="5000"/>
                            </p:stCondLst>
                            <p:childTnLst>
                              <p:par>
                                <p:cTn id="64" presetID="16" presetClass="entr" presetSubtype="26" fill="hold" grpId="0" nodeType="afterEffect">
                                  <p:stCondLst>
                                    <p:cond delay="0"/>
                                  </p:stCondLst>
                                  <p:childTnLst>
                                    <p:set>
                                      <p:cBhvr>
                                        <p:cTn id="65" dur="1" fill="hold">
                                          <p:stCondLst>
                                            <p:cond delay="0"/>
                                          </p:stCondLst>
                                        </p:cTn>
                                        <p:tgtEl>
                                          <p:spTgt spid="25606"/>
                                        </p:tgtEl>
                                        <p:attrNameLst>
                                          <p:attrName>style.visibility</p:attrName>
                                        </p:attrNameLst>
                                      </p:cBhvr>
                                      <p:to>
                                        <p:strVal val="visible"/>
                                      </p:to>
                                    </p:set>
                                    <p:animEffect transition="in" filter="barn(inHorizontal)">
                                      <p:cBhvr>
                                        <p:cTn id="66" dur="500"/>
                                        <p:tgtEl>
                                          <p:spTgt spid="25606"/>
                                        </p:tgtEl>
                                      </p:cBhvr>
                                    </p:animEffect>
                                  </p:childTnLst>
                                </p:cTn>
                              </p:par>
                            </p:childTnLst>
                          </p:cTn>
                        </p:par>
                        <p:par>
                          <p:cTn id="67" fill="hold" nodeType="afterGroup">
                            <p:stCondLst>
                              <p:cond delay="5500"/>
                            </p:stCondLst>
                            <p:childTnLst>
                              <p:par>
                                <p:cTn id="68" presetID="22" presetClass="entr" presetSubtype="4" fill="hold" grpId="0" nodeType="afterEffect">
                                  <p:stCondLst>
                                    <p:cond delay="0"/>
                                  </p:stCondLst>
                                  <p:childTnLst>
                                    <p:set>
                                      <p:cBhvr>
                                        <p:cTn id="69" dur="1" fill="hold">
                                          <p:stCondLst>
                                            <p:cond delay="0"/>
                                          </p:stCondLst>
                                        </p:cTn>
                                        <p:tgtEl>
                                          <p:spTgt spid="25607"/>
                                        </p:tgtEl>
                                        <p:attrNameLst>
                                          <p:attrName>style.visibility</p:attrName>
                                        </p:attrNameLst>
                                      </p:cBhvr>
                                      <p:to>
                                        <p:strVal val="visible"/>
                                      </p:to>
                                    </p:set>
                                    <p:animEffect transition="in" filter="wipe(down)">
                                      <p:cBhvr>
                                        <p:cTn id="70" dur="500"/>
                                        <p:tgtEl>
                                          <p:spTgt spid="25607"/>
                                        </p:tgtEl>
                                      </p:cBhvr>
                                    </p:animEffect>
                                  </p:childTnLst>
                                </p:cTn>
                              </p:par>
                            </p:childTnLst>
                          </p:cTn>
                        </p:par>
                        <p:par>
                          <p:cTn id="71" fill="hold" nodeType="afterGroup">
                            <p:stCondLst>
                              <p:cond delay="6000"/>
                            </p:stCondLst>
                            <p:childTnLst>
                              <p:par>
                                <p:cTn id="72" presetID="8" presetClass="entr" presetSubtype="16" fill="hold" grpId="0" nodeType="afterEffect">
                                  <p:stCondLst>
                                    <p:cond delay="0"/>
                                  </p:stCondLst>
                                  <p:childTnLst>
                                    <p:set>
                                      <p:cBhvr>
                                        <p:cTn id="73" dur="1" fill="hold">
                                          <p:stCondLst>
                                            <p:cond delay="0"/>
                                          </p:stCondLst>
                                        </p:cTn>
                                        <p:tgtEl>
                                          <p:spTgt spid="25608"/>
                                        </p:tgtEl>
                                        <p:attrNameLst>
                                          <p:attrName>style.visibility</p:attrName>
                                        </p:attrNameLst>
                                      </p:cBhvr>
                                      <p:to>
                                        <p:strVal val="visible"/>
                                      </p:to>
                                    </p:set>
                                    <p:animEffect transition="in" filter="diamond(in)">
                                      <p:cBhvr>
                                        <p:cTn id="74" dur="2000"/>
                                        <p:tgtEl>
                                          <p:spTgt spid="25608"/>
                                        </p:tgtEl>
                                      </p:cBhvr>
                                    </p:animEffect>
                                  </p:childTnLst>
                                </p:cTn>
                              </p:par>
                            </p:childTnLst>
                          </p:cTn>
                        </p:par>
                        <p:par>
                          <p:cTn id="75" fill="hold" nodeType="afterGroup">
                            <p:stCondLst>
                              <p:cond delay="8000"/>
                            </p:stCondLst>
                            <p:childTnLst>
                              <p:par>
                                <p:cTn id="76" presetID="16" presetClass="entr" presetSubtype="26" fill="hold" grpId="0" nodeType="afterEffect">
                                  <p:stCondLst>
                                    <p:cond delay="0"/>
                                  </p:stCondLst>
                                  <p:childTnLst>
                                    <p:set>
                                      <p:cBhvr>
                                        <p:cTn id="77" dur="1" fill="hold">
                                          <p:stCondLst>
                                            <p:cond delay="0"/>
                                          </p:stCondLst>
                                        </p:cTn>
                                        <p:tgtEl>
                                          <p:spTgt spid="25609"/>
                                        </p:tgtEl>
                                        <p:attrNameLst>
                                          <p:attrName>style.visibility</p:attrName>
                                        </p:attrNameLst>
                                      </p:cBhvr>
                                      <p:to>
                                        <p:strVal val="visible"/>
                                      </p:to>
                                    </p:set>
                                    <p:animEffect transition="in" filter="barn(inHorizontal)">
                                      <p:cBhvr>
                                        <p:cTn id="78" dur="500"/>
                                        <p:tgtEl>
                                          <p:spTgt spid="25609"/>
                                        </p:tgtEl>
                                      </p:cBhvr>
                                    </p:animEffect>
                                  </p:childTnLst>
                                </p:cTn>
                              </p:par>
                            </p:childTnLst>
                          </p:cTn>
                        </p:par>
                        <p:par>
                          <p:cTn id="79" fill="hold" nodeType="afterGroup">
                            <p:stCondLst>
                              <p:cond delay="8500"/>
                            </p:stCondLst>
                            <p:childTnLst>
                              <p:par>
                                <p:cTn id="80" presetID="16" presetClass="entr" presetSubtype="26" fill="hold" grpId="0"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barn(inHorizontal)">
                                      <p:cBhvr>
                                        <p:cTn id="82" dur="500"/>
                                        <p:tgtEl>
                                          <p:spTgt spid="18"/>
                                        </p:tgtEl>
                                      </p:cBhvr>
                                    </p:animEffect>
                                  </p:childTnLst>
                                </p:cTn>
                              </p:par>
                              <p:par>
                                <p:cTn id="83" presetID="16" presetClass="entr" presetSubtype="2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barn(inHorizontal)">
                                      <p:cBhvr>
                                        <p:cTn id="85" dur="500"/>
                                        <p:tgtEl>
                                          <p:spTgt spid="25"/>
                                        </p:tgtEl>
                                      </p:cBhvr>
                                    </p:animEffect>
                                  </p:childTnLst>
                                </p:cTn>
                              </p:par>
                              <p:par>
                                <p:cTn id="86" presetID="16" presetClass="entr" presetSubtype="26"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barn(inHorizontal)">
                                      <p:cBhvr>
                                        <p:cTn id="88" dur="500"/>
                                        <p:tgtEl>
                                          <p:spTgt spid="26"/>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8" presetClass="entr" presetSubtype="16" fill="hold" grpId="0" nodeType="clickEffect">
                                  <p:stCondLst>
                                    <p:cond delay="0"/>
                                  </p:stCondLst>
                                  <p:childTnLst>
                                    <p:set>
                                      <p:cBhvr>
                                        <p:cTn id="92" dur="1" fill="hold">
                                          <p:stCondLst>
                                            <p:cond delay="0"/>
                                          </p:stCondLst>
                                        </p:cTn>
                                        <p:tgtEl>
                                          <p:spTgt spid="25610"/>
                                        </p:tgtEl>
                                        <p:attrNameLst>
                                          <p:attrName>style.visibility</p:attrName>
                                        </p:attrNameLst>
                                      </p:cBhvr>
                                      <p:to>
                                        <p:strVal val="visible"/>
                                      </p:to>
                                    </p:set>
                                    <p:animEffect transition="in" filter="diamond(in)">
                                      <p:cBhvr>
                                        <p:cTn id="93" dur="2000"/>
                                        <p:tgtEl>
                                          <p:spTgt spid="25610"/>
                                        </p:tgtEl>
                                      </p:cBhvr>
                                    </p:animEffect>
                                  </p:childTnLst>
                                </p:cTn>
                              </p:par>
                            </p:childTnLst>
                          </p:cTn>
                        </p:par>
                        <p:par>
                          <p:cTn id="94" fill="hold" nodeType="afterGroup">
                            <p:stCondLst>
                              <p:cond delay="2000"/>
                            </p:stCondLst>
                            <p:childTnLst>
                              <p:par>
                                <p:cTn id="95" presetID="30" presetClass="entr" presetSubtype="0"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800" decel="100000"/>
                                        <p:tgtEl>
                                          <p:spTgt spid="27"/>
                                        </p:tgtEl>
                                      </p:cBhvr>
                                    </p:animEffect>
                                    <p:anim calcmode="lin" valueType="num">
                                      <p:cBhvr>
                                        <p:cTn id="98" dur="800" decel="100000" fill="hold"/>
                                        <p:tgtEl>
                                          <p:spTgt spid="27"/>
                                        </p:tgtEl>
                                        <p:attrNameLst>
                                          <p:attrName>style.rotation</p:attrName>
                                        </p:attrNameLst>
                                      </p:cBhvr>
                                      <p:tavLst>
                                        <p:tav tm="0">
                                          <p:val>
                                            <p:fltVal val="-90"/>
                                          </p:val>
                                        </p:tav>
                                        <p:tav tm="100000">
                                          <p:val>
                                            <p:fltVal val="0"/>
                                          </p:val>
                                        </p:tav>
                                      </p:tavLst>
                                    </p:anim>
                                    <p:anim calcmode="lin" valueType="num">
                                      <p:cBhvr>
                                        <p:cTn id="99" dur="800" decel="100000" fill="hold"/>
                                        <p:tgtEl>
                                          <p:spTgt spid="27"/>
                                        </p:tgtEl>
                                        <p:attrNameLst>
                                          <p:attrName>ppt_x</p:attrName>
                                        </p:attrNameLst>
                                      </p:cBhvr>
                                      <p:tavLst>
                                        <p:tav tm="0">
                                          <p:val>
                                            <p:strVal val="#ppt_x+0.4"/>
                                          </p:val>
                                        </p:tav>
                                        <p:tav tm="100000">
                                          <p:val>
                                            <p:strVal val="#ppt_x-0.05"/>
                                          </p:val>
                                        </p:tav>
                                      </p:tavLst>
                                    </p:anim>
                                    <p:anim calcmode="lin" valueType="num">
                                      <p:cBhvr>
                                        <p:cTn id="100" dur="800" decel="100000" fill="hold"/>
                                        <p:tgtEl>
                                          <p:spTgt spid="27"/>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par>
                          <p:cTn id="103" fill="hold" nodeType="afterGroup">
                            <p:stCondLst>
                              <p:cond delay="3000"/>
                            </p:stCondLst>
                            <p:childTnLst>
                              <p:par>
                                <p:cTn id="104" presetID="22" presetClass="entr" presetSubtype="4" fill="hold" grpId="0" nodeType="afterEffect">
                                  <p:stCondLst>
                                    <p:cond delay="0"/>
                                  </p:stCondLst>
                                  <p:childTnLst>
                                    <p:set>
                                      <p:cBhvr>
                                        <p:cTn id="105" dur="1" fill="hold">
                                          <p:stCondLst>
                                            <p:cond delay="0"/>
                                          </p:stCondLst>
                                        </p:cTn>
                                        <p:tgtEl>
                                          <p:spTgt spid="25611"/>
                                        </p:tgtEl>
                                        <p:attrNameLst>
                                          <p:attrName>style.visibility</p:attrName>
                                        </p:attrNameLst>
                                      </p:cBhvr>
                                      <p:to>
                                        <p:strVal val="visible"/>
                                      </p:to>
                                    </p:set>
                                    <p:animEffect transition="in" filter="wipe(down)">
                                      <p:cBhvr>
                                        <p:cTn id="106" dur="500"/>
                                        <p:tgtEl>
                                          <p:spTgt spid="25611"/>
                                        </p:tgtEl>
                                      </p:cBhvr>
                                    </p:animEffect>
                                  </p:childTnLst>
                                </p:cTn>
                              </p:par>
                              <p:par>
                                <p:cTn id="107" presetID="18" presetClass="entr" presetSubtype="12"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strips(downLeft)">
                                      <p:cBhvr>
                                        <p:cTn id="109" dur="500"/>
                                        <p:tgtEl>
                                          <p:spTgt spid="28"/>
                                        </p:tgtEl>
                                      </p:cBhvr>
                                    </p:animEffect>
                                  </p:childTnLst>
                                </p:cTn>
                              </p:par>
                            </p:childTnLst>
                          </p:cTn>
                        </p:par>
                        <p:par>
                          <p:cTn id="110" fill="hold" nodeType="afterGroup">
                            <p:stCondLst>
                              <p:cond delay="3500"/>
                            </p:stCondLst>
                            <p:childTnLst>
                              <p:par>
                                <p:cTn id="111" presetID="16" presetClass="entr" presetSubtype="26" fill="hold" grpId="0" nodeType="afterEffect">
                                  <p:stCondLst>
                                    <p:cond delay="0"/>
                                  </p:stCondLst>
                                  <p:childTnLst>
                                    <p:set>
                                      <p:cBhvr>
                                        <p:cTn id="112" dur="1" fill="hold">
                                          <p:stCondLst>
                                            <p:cond delay="0"/>
                                          </p:stCondLst>
                                        </p:cTn>
                                        <p:tgtEl>
                                          <p:spTgt spid="25612"/>
                                        </p:tgtEl>
                                        <p:attrNameLst>
                                          <p:attrName>style.visibility</p:attrName>
                                        </p:attrNameLst>
                                      </p:cBhvr>
                                      <p:to>
                                        <p:strVal val="visible"/>
                                      </p:to>
                                    </p:set>
                                    <p:animEffect transition="in" filter="barn(inHorizontal)">
                                      <p:cBhvr>
                                        <p:cTn id="113" dur="500"/>
                                        <p:tgtEl>
                                          <p:spTgt spid="25612"/>
                                        </p:tgtEl>
                                      </p:cBhvr>
                                    </p:animEffect>
                                  </p:childTnLst>
                                </p:cTn>
                              </p:par>
                              <p:par>
                                <p:cTn id="114" presetID="39" presetClass="entr" presetSubtype="0" accel="100000" fill="hold" nodeType="withEffect">
                                  <p:stCondLst>
                                    <p:cond delay="0"/>
                                  </p:stCondLst>
                                  <p:childTnLst>
                                    <p:set>
                                      <p:cBhvr>
                                        <p:cTn id="115" dur="1" fill="hold">
                                          <p:stCondLst>
                                            <p:cond delay="0"/>
                                          </p:stCondLst>
                                        </p:cTn>
                                        <p:tgtEl>
                                          <p:spTgt spid="33"/>
                                        </p:tgtEl>
                                        <p:attrNameLst>
                                          <p:attrName>style.visibility</p:attrName>
                                        </p:attrNameLst>
                                      </p:cBhvr>
                                      <p:to>
                                        <p:strVal val="visible"/>
                                      </p:to>
                                    </p:set>
                                    <p:anim calcmode="lin" valueType="num">
                                      <p:cBhvr>
                                        <p:cTn id="116" dur="500" fill="hold"/>
                                        <p:tgtEl>
                                          <p:spTgt spid="33"/>
                                        </p:tgtEl>
                                        <p:attrNameLst>
                                          <p:attrName>ppt_h</p:attrName>
                                        </p:attrNameLst>
                                      </p:cBhvr>
                                      <p:tavLst>
                                        <p:tav tm="0">
                                          <p:val>
                                            <p:strVal val="#ppt_h/20"/>
                                          </p:val>
                                        </p:tav>
                                        <p:tav tm="50000">
                                          <p:val>
                                            <p:strVal val="#ppt_h/20"/>
                                          </p:val>
                                        </p:tav>
                                        <p:tav tm="100000">
                                          <p:val>
                                            <p:strVal val="#ppt_h"/>
                                          </p:val>
                                        </p:tav>
                                      </p:tavLst>
                                    </p:anim>
                                    <p:anim calcmode="lin" valueType="num">
                                      <p:cBhvr>
                                        <p:cTn id="117" dur="500" fill="hold"/>
                                        <p:tgtEl>
                                          <p:spTgt spid="33"/>
                                        </p:tgtEl>
                                        <p:attrNameLst>
                                          <p:attrName>ppt_w</p:attrName>
                                        </p:attrNameLst>
                                      </p:cBhvr>
                                      <p:tavLst>
                                        <p:tav tm="0">
                                          <p:val>
                                            <p:strVal val="#ppt_w+.3"/>
                                          </p:val>
                                        </p:tav>
                                        <p:tav tm="50000">
                                          <p:val>
                                            <p:strVal val="#ppt_w+.3"/>
                                          </p:val>
                                        </p:tav>
                                        <p:tav tm="100000">
                                          <p:val>
                                            <p:strVal val="#ppt_w"/>
                                          </p:val>
                                        </p:tav>
                                      </p:tavLst>
                                    </p:anim>
                                    <p:anim calcmode="lin" valueType="num">
                                      <p:cBhvr>
                                        <p:cTn id="118" dur="500" fill="hold"/>
                                        <p:tgtEl>
                                          <p:spTgt spid="33"/>
                                        </p:tgtEl>
                                        <p:attrNameLst>
                                          <p:attrName>ppt_x</p:attrName>
                                        </p:attrNameLst>
                                      </p:cBhvr>
                                      <p:tavLst>
                                        <p:tav tm="0">
                                          <p:val>
                                            <p:strVal val="#ppt_x-.3"/>
                                          </p:val>
                                        </p:tav>
                                        <p:tav tm="50000">
                                          <p:val>
                                            <p:strVal val="#ppt_x"/>
                                          </p:val>
                                        </p:tav>
                                        <p:tav tm="100000">
                                          <p:val>
                                            <p:strVal val="#ppt_x"/>
                                          </p:val>
                                        </p:tav>
                                      </p:tavLst>
                                    </p:anim>
                                    <p:anim calcmode="lin" valueType="num">
                                      <p:cBhvr>
                                        <p:cTn id="119" dur="500" fill="hold"/>
                                        <p:tgtEl>
                                          <p:spTgt spid="33"/>
                                        </p:tgtEl>
                                        <p:attrNameLst>
                                          <p:attrName>ppt_y</p:attrName>
                                        </p:attrNameLst>
                                      </p:cBhvr>
                                      <p:tavLst>
                                        <p:tav tm="0">
                                          <p:val>
                                            <p:strVal val="#ppt_y"/>
                                          </p:val>
                                        </p:tav>
                                        <p:tav tm="100000">
                                          <p:val>
                                            <p:strVal val="#ppt_y"/>
                                          </p:val>
                                        </p:tav>
                                      </p:tavLst>
                                    </p:anim>
                                  </p:childTnLst>
                                </p:cTn>
                              </p:par>
                              <p:par>
                                <p:cTn id="120" presetID="39" presetClass="entr" presetSubtype="0" accel="100000" fill="hold" grpId="0" nodeType="withEffect">
                                  <p:stCondLst>
                                    <p:cond delay="0"/>
                                  </p:stCondLst>
                                  <p:childTnLst>
                                    <p:set>
                                      <p:cBhvr>
                                        <p:cTn id="121" dur="1" fill="hold">
                                          <p:stCondLst>
                                            <p:cond delay="0"/>
                                          </p:stCondLst>
                                        </p:cTn>
                                        <p:tgtEl>
                                          <p:spTgt spid="36"/>
                                        </p:tgtEl>
                                        <p:attrNameLst>
                                          <p:attrName>style.visibility</p:attrName>
                                        </p:attrNameLst>
                                      </p:cBhvr>
                                      <p:to>
                                        <p:strVal val="visible"/>
                                      </p:to>
                                    </p:set>
                                    <p:anim calcmode="lin" valueType="num">
                                      <p:cBhvr>
                                        <p:cTn id="122" dur="500" fill="hold"/>
                                        <p:tgtEl>
                                          <p:spTgt spid="36"/>
                                        </p:tgtEl>
                                        <p:attrNameLst>
                                          <p:attrName>ppt_h</p:attrName>
                                        </p:attrNameLst>
                                      </p:cBhvr>
                                      <p:tavLst>
                                        <p:tav tm="0">
                                          <p:val>
                                            <p:strVal val="#ppt_h/20"/>
                                          </p:val>
                                        </p:tav>
                                        <p:tav tm="50000">
                                          <p:val>
                                            <p:strVal val="#ppt_h/20"/>
                                          </p:val>
                                        </p:tav>
                                        <p:tav tm="100000">
                                          <p:val>
                                            <p:strVal val="#ppt_h"/>
                                          </p:val>
                                        </p:tav>
                                      </p:tavLst>
                                    </p:anim>
                                    <p:anim calcmode="lin" valueType="num">
                                      <p:cBhvr>
                                        <p:cTn id="123" dur="500" fill="hold"/>
                                        <p:tgtEl>
                                          <p:spTgt spid="36"/>
                                        </p:tgtEl>
                                        <p:attrNameLst>
                                          <p:attrName>ppt_w</p:attrName>
                                        </p:attrNameLst>
                                      </p:cBhvr>
                                      <p:tavLst>
                                        <p:tav tm="0">
                                          <p:val>
                                            <p:strVal val="#ppt_w+.3"/>
                                          </p:val>
                                        </p:tav>
                                        <p:tav tm="50000">
                                          <p:val>
                                            <p:strVal val="#ppt_w+.3"/>
                                          </p:val>
                                        </p:tav>
                                        <p:tav tm="100000">
                                          <p:val>
                                            <p:strVal val="#ppt_w"/>
                                          </p:val>
                                        </p:tav>
                                      </p:tavLst>
                                    </p:anim>
                                    <p:anim calcmode="lin" valueType="num">
                                      <p:cBhvr>
                                        <p:cTn id="124" dur="500" fill="hold"/>
                                        <p:tgtEl>
                                          <p:spTgt spid="36"/>
                                        </p:tgtEl>
                                        <p:attrNameLst>
                                          <p:attrName>ppt_x</p:attrName>
                                        </p:attrNameLst>
                                      </p:cBhvr>
                                      <p:tavLst>
                                        <p:tav tm="0">
                                          <p:val>
                                            <p:strVal val="#ppt_x-.3"/>
                                          </p:val>
                                        </p:tav>
                                        <p:tav tm="50000">
                                          <p:val>
                                            <p:strVal val="#ppt_x"/>
                                          </p:val>
                                        </p:tav>
                                        <p:tav tm="100000">
                                          <p:val>
                                            <p:strVal val="#ppt_x"/>
                                          </p:val>
                                        </p:tav>
                                      </p:tavLst>
                                    </p:anim>
                                    <p:anim calcmode="lin" valueType="num">
                                      <p:cBhvr>
                                        <p:cTn id="125" dur="500" fill="hold"/>
                                        <p:tgtEl>
                                          <p:spTgt spid="36"/>
                                        </p:tgtEl>
                                        <p:attrNameLst>
                                          <p:attrName>ppt_y</p:attrName>
                                        </p:attrNameLst>
                                      </p:cBhvr>
                                      <p:tavLst>
                                        <p:tav tm="0">
                                          <p:val>
                                            <p:strVal val="#ppt_y"/>
                                          </p:val>
                                        </p:tav>
                                        <p:tav tm="100000">
                                          <p:val>
                                            <p:strVal val="#ppt_y"/>
                                          </p:val>
                                        </p:tav>
                                      </p:tavLst>
                                    </p:anim>
                                  </p:childTnLst>
                                </p:cTn>
                              </p:par>
                              <p:par>
                                <p:cTn id="126" presetID="39" presetClass="entr" presetSubtype="0" accel="100000" fill="hold" grpId="0" nodeType="withEffect">
                                  <p:stCondLst>
                                    <p:cond delay="0"/>
                                  </p:stCondLst>
                                  <p:childTnLst>
                                    <p:set>
                                      <p:cBhvr>
                                        <p:cTn id="127" dur="1" fill="hold">
                                          <p:stCondLst>
                                            <p:cond delay="0"/>
                                          </p:stCondLst>
                                        </p:cTn>
                                        <p:tgtEl>
                                          <p:spTgt spid="35"/>
                                        </p:tgtEl>
                                        <p:attrNameLst>
                                          <p:attrName>style.visibility</p:attrName>
                                        </p:attrNameLst>
                                      </p:cBhvr>
                                      <p:to>
                                        <p:strVal val="visible"/>
                                      </p:to>
                                    </p:set>
                                    <p:anim calcmode="lin" valueType="num">
                                      <p:cBhvr>
                                        <p:cTn id="128" dur="500" fill="hold"/>
                                        <p:tgtEl>
                                          <p:spTgt spid="35"/>
                                        </p:tgtEl>
                                        <p:attrNameLst>
                                          <p:attrName>ppt_h</p:attrName>
                                        </p:attrNameLst>
                                      </p:cBhvr>
                                      <p:tavLst>
                                        <p:tav tm="0">
                                          <p:val>
                                            <p:strVal val="#ppt_h/20"/>
                                          </p:val>
                                        </p:tav>
                                        <p:tav tm="50000">
                                          <p:val>
                                            <p:strVal val="#ppt_h/20"/>
                                          </p:val>
                                        </p:tav>
                                        <p:tav tm="100000">
                                          <p:val>
                                            <p:strVal val="#ppt_h"/>
                                          </p:val>
                                        </p:tav>
                                      </p:tavLst>
                                    </p:anim>
                                    <p:anim calcmode="lin" valueType="num">
                                      <p:cBhvr>
                                        <p:cTn id="129" dur="500" fill="hold"/>
                                        <p:tgtEl>
                                          <p:spTgt spid="35"/>
                                        </p:tgtEl>
                                        <p:attrNameLst>
                                          <p:attrName>ppt_w</p:attrName>
                                        </p:attrNameLst>
                                      </p:cBhvr>
                                      <p:tavLst>
                                        <p:tav tm="0">
                                          <p:val>
                                            <p:strVal val="#ppt_w+.3"/>
                                          </p:val>
                                        </p:tav>
                                        <p:tav tm="50000">
                                          <p:val>
                                            <p:strVal val="#ppt_w+.3"/>
                                          </p:val>
                                        </p:tav>
                                        <p:tav tm="100000">
                                          <p:val>
                                            <p:strVal val="#ppt_w"/>
                                          </p:val>
                                        </p:tav>
                                      </p:tavLst>
                                    </p:anim>
                                    <p:anim calcmode="lin" valueType="num">
                                      <p:cBhvr>
                                        <p:cTn id="130" dur="500" fill="hold"/>
                                        <p:tgtEl>
                                          <p:spTgt spid="35"/>
                                        </p:tgtEl>
                                        <p:attrNameLst>
                                          <p:attrName>ppt_x</p:attrName>
                                        </p:attrNameLst>
                                      </p:cBhvr>
                                      <p:tavLst>
                                        <p:tav tm="0">
                                          <p:val>
                                            <p:strVal val="#ppt_x-.3"/>
                                          </p:val>
                                        </p:tav>
                                        <p:tav tm="50000">
                                          <p:val>
                                            <p:strVal val="#ppt_x"/>
                                          </p:val>
                                        </p:tav>
                                        <p:tav tm="100000">
                                          <p:val>
                                            <p:strVal val="#ppt_x"/>
                                          </p:val>
                                        </p:tav>
                                      </p:tavLst>
                                    </p:anim>
                                    <p:anim calcmode="lin" valueType="num">
                                      <p:cBhvr>
                                        <p:cTn id="131" dur="500" fill="hold"/>
                                        <p:tgtEl>
                                          <p:spTgt spid="35"/>
                                        </p:tgtEl>
                                        <p:attrNameLst>
                                          <p:attrName>ppt_y</p:attrName>
                                        </p:attrNameLst>
                                      </p:cBhvr>
                                      <p:tavLst>
                                        <p:tav tm="0">
                                          <p:val>
                                            <p:strVal val="#ppt_y"/>
                                          </p:val>
                                        </p:tav>
                                        <p:tav tm="100000">
                                          <p:val>
                                            <p:strVal val="#ppt_y"/>
                                          </p:val>
                                        </p:tav>
                                      </p:tavLst>
                                    </p:anim>
                                  </p:childTnLst>
                                </p:cTn>
                              </p:par>
                              <p:par>
                                <p:cTn id="132" presetID="39" presetClass="entr" presetSubtype="0" accel="100000" fill="hold" nodeType="with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p:cTn id="134" dur="500" fill="hold"/>
                                        <p:tgtEl>
                                          <p:spTgt spid="34"/>
                                        </p:tgtEl>
                                        <p:attrNameLst>
                                          <p:attrName>ppt_h</p:attrName>
                                        </p:attrNameLst>
                                      </p:cBhvr>
                                      <p:tavLst>
                                        <p:tav tm="0">
                                          <p:val>
                                            <p:strVal val="#ppt_h/20"/>
                                          </p:val>
                                        </p:tav>
                                        <p:tav tm="50000">
                                          <p:val>
                                            <p:strVal val="#ppt_h/20"/>
                                          </p:val>
                                        </p:tav>
                                        <p:tav tm="100000">
                                          <p:val>
                                            <p:strVal val="#ppt_h"/>
                                          </p:val>
                                        </p:tav>
                                      </p:tavLst>
                                    </p:anim>
                                    <p:anim calcmode="lin" valueType="num">
                                      <p:cBhvr>
                                        <p:cTn id="135" dur="500" fill="hold"/>
                                        <p:tgtEl>
                                          <p:spTgt spid="34"/>
                                        </p:tgtEl>
                                        <p:attrNameLst>
                                          <p:attrName>ppt_w</p:attrName>
                                        </p:attrNameLst>
                                      </p:cBhvr>
                                      <p:tavLst>
                                        <p:tav tm="0">
                                          <p:val>
                                            <p:strVal val="#ppt_w+.3"/>
                                          </p:val>
                                        </p:tav>
                                        <p:tav tm="50000">
                                          <p:val>
                                            <p:strVal val="#ppt_w+.3"/>
                                          </p:val>
                                        </p:tav>
                                        <p:tav tm="100000">
                                          <p:val>
                                            <p:strVal val="#ppt_w"/>
                                          </p:val>
                                        </p:tav>
                                      </p:tavLst>
                                    </p:anim>
                                    <p:anim calcmode="lin" valueType="num">
                                      <p:cBhvr>
                                        <p:cTn id="136" dur="500" fill="hold"/>
                                        <p:tgtEl>
                                          <p:spTgt spid="34"/>
                                        </p:tgtEl>
                                        <p:attrNameLst>
                                          <p:attrName>ppt_x</p:attrName>
                                        </p:attrNameLst>
                                      </p:cBhvr>
                                      <p:tavLst>
                                        <p:tav tm="0">
                                          <p:val>
                                            <p:strVal val="#ppt_x-.3"/>
                                          </p:val>
                                        </p:tav>
                                        <p:tav tm="50000">
                                          <p:val>
                                            <p:strVal val="#ppt_x"/>
                                          </p:val>
                                        </p:tav>
                                        <p:tav tm="100000">
                                          <p:val>
                                            <p:strVal val="#ppt_x"/>
                                          </p:val>
                                        </p:tav>
                                      </p:tavLst>
                                    </p:anim>
                                    <p:anim calcmode="lin" valueType="num">
                                      <p:cBhvr>
                                        <p:cTn id="137"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animBg="1"/>
      <p:bldP spid="25602" grpId="0" animBg="1"/>
      <p:bldP spid="25603" grpId="0" animBg="1"/>
      <p:bldP spid="25604" grpId="0" animBg="1"/>
      <p:bldP spid="25605" grpId="0" animBg="1"/>
      <p:bldP spid="25606" grpId="0" animBg="1"/>
      <p:bldP spid="25607" grpId="0" animBg="1"/>
      <p:bldP spid="25608" grpId="0" animBg="1"/>
      <p:bldP spid="25609" grpId="0" animBg="1"/>
      <p:bldP spid="25610" grpId="0" animBg="1"/>
      <p:bldP spid="25611" grpId="0" animBg="1"/>
      <p:bldP spid="25612" grpId="0" animBg="1"/>
      <p:bldP spid="15" grpId="0" animBg="1"/>
      <p:bldP spid="16" grpId="0" animBg="1"/>
      <p:bldP spid="17" grpId="0" animBg="1"/>
      <p:bldP spid="18" grpId="0" animBg="1"/>
      <p:bldP spid="19" grpId="0" animBg="1"/>
      <p:bldP spid="23" grpId="0" animBg="1"/>
      <p:bldP spid="24" grpId="0" animBg="1"/>
      <p:bldP spid="25" grpId="0" animBg="1"/>
      <p:bldP spid="26" grpId="0" animBg="1"/>
      <p:bldP spid="27" grpId="0" animBg="1"/>
      <p:bldP spid="28"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928670"/>
            <a:ext cx="8715436" cy="830997"/>
          </a:xfrm>
          <a:prstGeom prst="rect">
            <a:avLst/>
          </a:prstGeom>
          <a:noFill/>
          <a:scene3d>
            <a:camera prst="isometricOffAxis1Right"/>
            <a:lightRig rig="threePt" dir="t"/>
          </a:scene3d>
          <a:sp3d>
            <a:bevelT prst="convex"/>
          </a:sp3d>
        </p:spPr>
        <p:txBody>
          <a:bodyPr>
            <a:spAutoFit/>
          </a:bodyPr>
          <a:lstStyle/>
          <a:p>
            <a:pPr algn="ctr">
              <a:defRPr/>
            </a:pPr>
            <a:r>
              <a:rPr lang="uk-UA" sz="4800" i="1" dirty="0">
                <a:solidFill>
                  <a:srgbClr val="002060"/>
                </a:solidFill>
                <a:effectLst>
                  <a:outerShdw blurRad="38100" dist="38100" dir="2700000" algn="tl">
                    <a:srgbClr val="000000">
                      <a:alpha val="43137"/>
                    </a:srgbClr>
                  </a:outerShdw>
                </a:effectLst>
              </a:rPr>
              <a:t>Дякую за увагу!</a:t>
            </a:r>
            <a:endParaRPr lang="ru-RU" sz="4800" i="1" dirty="0">
              <a:solidFill>
                <a:srgbClr val="002060"/>
              </a:solidFill>
              <a:effectLst>
                <a:outerShdw blurRad="38100" dist="38100" dir="2700000" algn="tl">
                  <a:srgbClr val="000000">
                    <a:alpha val="43137"/>
                  </a:srgbClr>
                </a:outerShdw>
              </a:effectLst>
            </a:endParaRPr>
          </a:p>
        </p:txBody>
      </p:sp>
      <p:pic>
        <p:nvPicPr>
          <p:cNvPr id="3" name="Рисунок 2" descr="smail72.gif"/>
          <p:cNvPicPr>
            <a:picLocks noChangeAspect="1"/>
          </p:cNvPicPr>
          <p:nvPr/>
        </p:nvPicPr>
        <p:blipFill>
          <a:blip r:embed="rId2" cstate="print"/>
          <a:srcRect/>
          <a:stretch>
            <a:fillRect/>
          </a:stretch>
        </p:blipFill>
        <p:spPr bwMode="auto">
          <a:xfrm>
            <a:off x="2411413" y="2060575"/>
            <a:ext cx="4446587" cy="365601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лако 3"/>
          <p:cNvSpPr/>
          <p:nvPr/>
        </p:nvSpPr>
        <p:spPr>
          <a:xfrm>
            <a:off x="5220072" y="1916832"/>
            <a:ext cx="3672408" cy="316835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smtClean="0"/>
              <a:t>ВИХОВНЕ СЕРЕДОВИЩЕ</a:t>
            </a:r>
            <a:endParaRPr lang="ru-RU" sz="2800" b="1" dirty="0"/>
          </a:p>
        </p:txBody>
      </p:sp>
      <p:sp>
        <p:nvSpPr>
          <p:cNvPr id="5" name="Солнце 4"/>
          <p:cNvSpPr/>
          <p:nvPr/>
        </p:nvSpPr>
        <p:spPr>
          <a:xfrm>
            <a:off x="0" y="1628800"/>
            <a:ext cx="4572000" cy="4392488"/>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tx1"/>
                </a:solidFill>
              </a:rPr>
              <a:t>ВИХОВАННЯ ДИТИНИ</a:t>
            </a:r>
            <a:endParaRPr lang="ru-RU" sz="2000" b="1" dirty="0">
              <a:solidFill>
                <a:schemeClr val="tx1"/>
              </a:solidFill>
            </a:endParaRPr>
          </a:p>
        </p:txBody>
      </p:sp>
      <p:sp>
        <p:nvSpPr>
          <p:cNvPr id="6" name="Выгнутая вниз стрелка 5"/>
          <p:cNvSpPr/>
          <p:nvPr/>
        </p:nvSpPr>
        <p:spPr>
          <a:xfrm rot="967016">
            <a:off x="3487908" y="4411979"/>
            <a:ext cx="1991240" cy="106583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solidFill>
                  <a:srgbClr val="92D050"/>
                </a:solidFill>
              </a:rPr>
              <a:t>5 КЛАС</a:t>
            </a:r>
            <a:endParaRPr lang="ru-RU" dirty="0">
              <a:solidFill>
                <a:srgbClr val="92D050"/>
              </a:solidFill>
            </a:endParaRPr>
          </a:p>
        </p:txBody>
      </p:sp>
      <p:sp>
        <p:nvSpPr>
          <p:cNvPr id="3" name="Содержимое 2"/>
          <p:cNvSpPr>
            <a:spLocks noGrp="1"/>
          </p:cNvSpPr>
          <p:nvPr>
            <p:ph idx="1"/>
          </p:nvPr>
        </p:nvSpPr>
        <p:spPr/>
        <p:txBody>
          <a:bodyPr>
            <a:normAutofit/>
          </a:bodyPr>
          <a:lstStyle/>
          <a:p>
            <a:pPr>
              <a:buNone/>
            </a:pPr>
            <a:r>
              <a:rPr lang="uk-UA" dirty="0" smtClean="0">
                <a:solidFill>
                  <a:srgbClr val="FF0000"/>
                </a:solidFill>
              </a:rPr>
              <a:t>самоврядування потрібне для того, щоб: </a:t>
            </a:r>
            <a:endParaRPr lang="ru-RU" dirty="0" smtClean="0">
              <a:solidFill>
                <a:srgbClr val="FF0000"/>
              </a:solidFill>
            </a:endParaRPr>
          </a:p>
          <a:p>
            <a:pPr lvl="0"/>
            <a:r>
              <a:rPr lang="uk-UA" dirty="0" smtClean="0"/>
              <a:t>відповідальність за всі справи у класі була колективною, а не тільки класного керівника; </a:t>
            </a:r>
            <a:endParaRPr lang="ru-RU" dirty="0" smtClean="0"/>
          </a:p>
          <a:p>
            <a:pPr lvl="0"/>
            <a:r>
              <a:rPr lang="uk-UA" dirty="0" smtClean="0"/>
              <a:t>клас повинен стати єдиним колективом; </a:t>
            </a:r>
            <a:endParaRPr lang="ru-RU" dirty="0" smtClean="0"/>
          </a:p>
          <a:p>
            <a:pPr lvl="0"/>
            <a:r>
              <a:rPr lang="uk-UA" dirty="0" smtClean="0"/>
              <a:t>у кожного має бути конкретне доручення; </a:t>
            </a:r>
            <a:endParaRPr lang="ru-RU" dirty="0" smtClean="0"/>
          </a:p>
          <a:p>
            <a:pPr lvl="0"/>
            <a:r>
              <a:rPr lang="uk-UA" dirty="0" smtClean="0"/>
              <a:t>у колективі повинні бути дисципліна, порядок, організованість.</a:t>
            </a:r>
            <a:endParaRPr lang="ru-RU" dirty="0" smtClean="0"/>
          </a:p>
          <a:p>
            <a:pPr>
              <a:buNone/>
            </a:pPr>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buNone/>
            </a:pPr>
            <a:r>
              <a:rPr lang="uk-UA" dirty="0" smtClean="0"/>
              <a:t>«Колектив повинен постійно рухатися вперед, досягати все нових і нових успіхів, щоразу все більше впливати на розвиток і особистісне формування всіх членів. Зупинка в розвитку колективу призводить до його ослаблення і розпаду».</a:t>
            </a:r>
          </a:p>
          <a:p>
            <a:pPr algn="r">
              <a:buNone/>
            </a:pPr>
            <a:r>
              <a:rPr lang="uk-UA" dirty="0" smtClean="0"/>
              <a:t> </a:t>
            </a:r>
            <a:r>
              <a:rPr lang="uk-UA" i="1" dirty="0" smtClean="0">
                <a:solidFill>
                  <a:srgbClr val="FF0000"/>
                </a:solidFill>
              </a:rPr>
              <a:t>А.С. Макаренко </a:t>
            </a:r>
            <a:endParaRPr lang="ru-RU" i="1"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Вертикальный свиток 3"/>
          <p:cNvSpPr/>
          <p:nvPr/>
        </p:nvSpPr>
        <p:spPr>
          <a:xfrm>
            <a:off x="827584" y="1772816"/>
            <a:ext cx="3240360" cy="3168352"/>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t>УЧНІВСЬКЕ САМОВРЯДУВАННЯ</a:t>
            </a:r>
            <a:endParaRPr lang="ru-RU" sz="2000" b="1" dirty="0"/>
          </a:p>
        </p:txBody>
      </p:sp>
      <p:sp>
        <p:nvSpPr>
          <p:cNvPr id="5" name="Вертикальный свиток 4"/>
          <p:cNvSpPr/>
          <p:nvPr/>
        </p:nvSpPr>
        <p:spPr>
          <a:xfrm>
            <a:off x="4932040" y="2636912"/>
            <a:ext cx="3240360" cy="3168352"/>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t>ТВОРЧІСТЬ ДІТЕЙ</a:t>
            </a:r>
            <a:endParaRPr lang="ru-RU" sz="2400" b="1" dirty="0"/>
          </a:p>
        </p:txBody>
      </p:sp>
      <p:sp>
        <p:nvSpPr>
          <p:cNvPr id="6" name="Равно 5"/>
          <p:cNvSpPr/>
          <p:nvPr/>
        </p:nvSpPr>
        <p:spPr>
          <a:xfrm>
            <a:off x="3923928" y="3645024"/>
            <a:ext cx="864096" cy="108012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96752"/>
            <a:ext cx="9144000" cy="1143008"/>
          </a:xfrm>
        </p:spPr>
        <p:txBody>
          <a:bodyPr/>
          <a:lstStyle/>
          <a:p>
            <a:r>
              <a:rPr lang="uk-UA" dirty="0" smtClean="0">
                <a:solidFill>
                  <a:srgbClr val="FF0000"/>
                </a:solidFill>
              </a:rPr>
              <a:t>6 КЛАС</a:t>
            </a:r>
            <a:endParaRPr lang="ru-RU" dirty="0">
              <a:solidFill>
                <a:srgbClr val="FF0000"/>
              </a:solidFill>
            </a:endParaRPr>
          </a:p>
        </p:txBody>
      </p:sp>
      <p:sp>
        <p:nvSpPr>
          <p:cNvPr id="3" name="Содержимое 2"/>
          <p:cNvSpPr>
            <a:spLocks noGrp="1"/>
          </p:cNvSpPr>
          <p:nvPr>
            <p:ph idx="1"/>
          </p:nvPr>
        </p:nvSpPr>
        <p:spPr>
          <a:xfrm>
            <a:off x="755576" y="2636912"/>
            <a:ext cx="8229600" cy="4554551"/>
          </a:xfrm>
        </p:spPr>
        <p:txBody>
          <a:bodyPr/>
          <a:lstStyle/>
          <a:p>
            <a:pPr>
              <a:buFont typeface="Wingdings" pitchFamily="2" charset="2"/>
              <a:buChar char="Ø"/>
            </a:pPr>
            <a:r>
              <a:rPr lang="uk-UA" dirty="0" smtClean="0"/>
              <a:t>ЗАЛУЧЕННЯ УЧНІВ ДО ПІДГОТОВКИ ТА ПРОВЕДЕННЯ ЗБОРІВ</a:t>
            </a:r>
          </a:p>
          <a:p>
            <a:pPr>
              <a:buNone/>
            </a:pPr>
            <a:endParaRPr lang="uk-UA" dirty="0" smtClean="0"/>
          </a:p>
          <a:p>
            <a:pPr>
              <a:buFont typeface="Wingdings" pitchFamily="2" charset="2"/>
              <a:buChar char="Ø"/>
            </a:pPr>
            <a:r>
              <a:rPr lang="uk-UA" dirty="0" smtClean="0"/>
              <a:t>ВИКОНАННЯ РІШЕНЬ</a:t>
            </a: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528" y="1844824"/>
            <a:ext cx="9144000" cy="1143008"/>
          </a:xfrm>
        </p:spPr>
        <p:txBody>
          <a:bodyPr/>
          <a:lstStyle/>
          <a:p>
            <a:r>
              <a:rPr lang="uk-UA" dirty="0" smtClean="0">
                <a:solidFill>
                  <a:srgbClr val="FF0000"/>
                </a:solidFill>
              </a:rPr>
              <a:t>7-11 КЛАС</a:t>
            </a:r>
            <a:endParaRPr lang="ru-RU" dirty="0">
              <a:solidFill>
                <a:srgbClr val="FF0000"/>
              </a:solidFill>
            </a:endParaRPr>
          </a:p>
        </p:txBody>
      </p:sp>
      <p:sp>
        <p:nvSpPr>
          <p:cNvPr id="3" name="Содержимое 2"/>
          <p:cNvSpPr>
            <a:spLocks noGrp="1"/>
          </p:cNvSpPr>
          <p:nvPr>
            <p:ph idx="1"/>
          </p:nvPr>
        </p:nvSpPr>
        <p:spPr>
          <a:xfrm>
            <a:off x="1907704" y="3356992"/>
            <a:ext cx="6779096" cy="2769171"/>
          </a:xfrm>
        </p:spPr>
        <p:txBody>
          <a:bodyPr/>
          <a:lstStyle/>
          <a:p>
            <a:pPr>
              <a:buFont typeface="Wingdings" pitchFamily="2" charset="2"/>
              <a:buChar char="Ø"/>
            </a:pPr>
            <a:r>
              <a:rPr lang="uk-UA" dirty="0" smtClean="0"/>
              <a:t>Самостійно організовують і проводять збори</a:t>
            </a:r>
            <a:endParaRPr lang="ru-RU" dirty="0"/>
          </a:p>
        </p:txBody>
      </p:sp>
    </p:spTree>
  </p:cSld>
  <p:clrMapOvr>
    <a:masterClrMapping/>
  </p:clrMapOvr>
</p:sld>
</file>

<file path=ppt/theme/theme1.xml><?xml version="1.0" encoding="utf-8"?>
<a:theme xmlns:a="http://schemas.openxmlformats.org/drawingml/2006/main" name="30007630">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30007630</Template>
  <TotalTime>195</TotalTime>
  <Words>1016</Words>
  <Application>Microsoft Office PowerPoint</Application>
  <PresentationFormat>Экран (4:3)</PresentationFormat>
  <Paragraphs>189</Paragraphs>
  <Slides>34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30007630</vt:lpstr>
      <vt:lpstr>Слайд 1</vt:lpstr>
      <vt:lpstr>Слайд 2</vt:lpstr>
      <vt:lpstr>Принципи виховання</vt:lpstr>
      <vt:lpstr>Слайд 4</vt:lpstr>
      <vt:lpstr>5 КЛАС</vt:lpstr>
      <vt:lpstr>Слайд 6</vt:lpstr>
      <vt:lpstr>Слайд 7</vt:lpstr>
      <vt:lpstr>6 КЛАС</vt:lpstr>
      <vt:lpstr>7-11 КЛАС</vt:lpstr>
      <vt:lpstr>Створення моделі класного самоврядування</vt:lpstr>
      <vt:lpstr>Слайд 11</vt:lpstr>
      <vt:lpstr>Слайд 12</vt:lpstr>
      <vt:lpstr>Слайд 13</vt:lpstr>
      <vt:lpstr>Слайд 14</vt:lpstr>
      <vt:lpstr>Складові</vt:lpstr>
      <vt:lpstr>Слайд 16</vt:lpstr>
      <vt:lpstr>Слайд 17</vt:lpstr>
      <vt:lpstr>Слайд 18</vt:lpstr>
      <vt:lpstr>Слайд 19</vt:lpstr>
      <vt:lpstr>Слайд 20</vt:lpstr>
      <vt:lpstr>Слайд 21</vt:lpstr>
      <vt:lpstr>Дитячо-юнацьке об'єднання  “ШКІЛЬНИЙ ДІМ”   БЗШ № 17 </vt:lpstr>
      <vt:lpstr>Слайд 23</vt:lpstr>
      <vt:lpstr>Девіз:</vt:lpstr>
      <vt:lpstr>ШКІЛЬНИЙ ДІМ</vt:lpstr>
      <vt:lpstr>Батьки     учні       вчителі</vt:lpstr>
      <vt:lpstr>Тематичні дискотеки </vt:lpstr>
      <vt:lpstr>КЛУБ «СТАРШОКЛАСНИК»</vt:lpstr>
      <vt:lpstr>Слайд 29</vt:lpstr>
      <vt:lpstr>гра «Вибори» </vt:lpstr>
      <vt:lpstr>Проекти  та акції</vt:lpstr>
      <vt:lpstr>Засідання шкільного активу (старости)</vt:lpstr>
      <vt:lpstr>Слайд 33</vt:lpstr>
      <vt:lpstr>Слайд 34</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26</cp:revision>
  <dcterms:created xsi:type="dcterms:W3CDTF">2013-10-30T13:42:30Z</dcterms:created>
  <dcterms:modified xsi:type="dcterms:W3CDTF">2013-10-31T06:15:57Z</dcterms:modified>
</cp:coreProperties>
</file>