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76" r:id="rId12"/>
    <p:sldId id="277" r:id="rId13"/>
    <p:sldId id="265" r:id="rId14"/>
    <p:sldId id="267" r:id="rId15"/>
    <p:sldId id="280" r:id="rId16"/>
    <p:sldId id="266" r:id="rId17"/>
    <p:sldId id="271" r:id="rId18"/>
    <p:sldId id="27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30651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Виховна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година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000108"/>
            <a:ext cx="70816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ГЕРОЇ НАШОГО ЧАСУ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51" y="2564904"/>
            <a:ext cx="640071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89625"/>
            <a:ext cx="1276350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58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«Я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вдячний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війні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справжню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дружбу</a:t>
            </a:r>
          </a:p>
          <a:p>
            <a:pPr algn="just"/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свою Україну…</a:t>
            </a:r>
          </a:p>
          <a:p>
            <a:pPr algn="just"/>
            <a:r>
              <a:rPr lang="uk-UA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 живемо у країні героїв»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1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47" y="2420888"/>
            <a:ext cx="9009122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3563888" cy="35638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61208" y="764704"/>
            <a:ext cx="33695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ЮРІЙ ПУСТОВІЙ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4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0768"/>
            <a:ext cx="6543675" cy="5229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0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62" y="385762"/>
            <a:ext cx="8905875" cy="6086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350" y="214312"/>
            <a:ext cx="73533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0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5748" y="332656"/>
            <a:ext cx="47325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СВЯТОСЛАВ ГОРБЕНКО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914383"/>
            <a:ext cx="6689898" cy="47877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978987"/>
            <a:ext cx="388843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1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354" y="764704"/>
            <a:ext cx="79071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«…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немає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більшої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честі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іж віддати життя</a:t>
            </a:r>
          </a:p>
          <a:p>
            <a:pPr algn="ctr"/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друзів своїх…»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1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9747" y="260648"/>
            <a:ext cx="32914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ЛЕОНІД ДЕРГАЧ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980728"/>
            <a:ext cx="4936252" cy="5688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31" y="980728"/>
            <a:ext cx="901439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8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32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3939"/>
            <a:ext cx="5572649" cy="66774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61400"/>
            <a:ext cx="3096344" cy="33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5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4" y="21900"/>
            <a:ext cx="8984623" cy="635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0"/>
            <a:ext cx="6803499" cy="6803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666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02753"/>
            <a:ext cx="8773831" cy="54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7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1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292" y="260648"/>
            <a:ext cx="33414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РОМАН ЗАСУХА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68760"/>
            <a:ext cx="4382543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0918" y="1268760"/>
            <a:ext cx="3706759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906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225" y="1916832"/>
            <a:ext cx="884556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то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ru-RU" sz="6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 не зараз - то коли?»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8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9536" y="476672"/>
            <a:ext cx="50969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КОСТЯНТИН ПЕНДЄЛЄЄВ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312437"/>
            <a:ext cx="3936186" cy="5259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92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5689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Патріотизм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любов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Батьківщини</a:t>
            </a:r>
            <a:endParaRPr lang="ru-RU" sz="6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на словах, а на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ділі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2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674" y="260648"/>
            <a:ext cx="40745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ВАЛЕНТИН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КАЛИЧ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265" y="906979"/>
            <a:ext cx="3958861" cy="5694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159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59813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Вчитель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залишається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чителем</a:t>
            </a:r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навіть на війні.</a:t>
            </a:r>
          </a:p>
          <a:p>
            <a:pPr algn="ctr"/>
            <a:r>
              <a:rPr lang="uk-UA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 учні там доросліші»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8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39486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МИКОЛА ВОРОНІН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24744"/>
            <a:ext cx="6789150" cy="542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98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94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Виктория</cp:lastModifiedBy>
  <cp:revision>30</cp:revision>
  <dcterms:created xsi:type="dcterms:W3CDTF">2015-04-10T07:56:36Z</dcterms:created>
  <dcterms:modified xsi:type="dcterms:W3CDTF">2017-03-13T17:01:08Z</dcterms:modified>
</cp:coreProperties>
</file>