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67" r:id="rId2"/>
    <p:sldId id="261" r:id="rId3"/>
    <p:sldId id="273" r:id="rId4"/>
    <p:sldId id="263" r:id="rId5"/>
    <p:sldId id="279" r:id="rId6"/>
    <p:sldId id="274" r:id="rId7"/>
    <p:sldId id="262" r:id="rId8"/>
    <p:sldId id="269" r:id="rId9"/>
    <p:sldId id="259" r:id="rId10"/>
    <p:sldId id="268" r:id="rId11"/>
    <p:sldId id="258" r:id="rId12"/>
    <p:sldId id="276" r:id="rId13"/>
    <p:sldId id="260" r:id="rId14"/>
    <p:sldId id="270" r:id="rId15"/>
    <p:sldId id="264" r:id="rId16"/>
    <p:sldId id="257" r:id="rId17"/>
    <p:sldId id="275" r:id="rId18"/>
    <p:sldId id="26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Rounded MT Bold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9A680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98" autoAdjust="0"/>
    <p:restoredTop sz="94643" autoAdjust="0"/>
  </p:normalViewPr>
  <p:slideViewPr>
    <p:cSldViewPr>
      <p:cViewPr>
        <p:scale>
          <a:sx n="55" d="100"/>
          <a:sy n="55" d="100"/>
        </p:scale>
        <p:origin x="-852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0"/>
              <a:ext cx="816" cy="3975"/>
              <a:chOff x="4944" y="0"/>
              <a:chExt cx="816" cy="3975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0"/>
                <a:ext cx="480" cy="1431"/>
                <a:chOff x="5280" y="0"/>
                <a:chExt cx="480" cy="1431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5" y="-1"/>
                  <a:ext cx="174" cy="176"/>
                  <a:chOff x="166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67" y="323"/>
                    <a:ext cx="1690" cy="2560"/>
                    <a:chOff x="166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</p:grpSp>
      <p:sp>
        <p:nvSpPr>
          <p:cNvPr id="21561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562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53E6998-65BA-4608-A091-7D67C39009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9BEE9-6C6C-4C39-B3B9-EFF8718C6B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FB3E8-F556-48C1-9079-33B7F0E22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219075" y="227013"/>
            <a:ext cx="7477125" cy="58689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3CA03-5F8A-4424-B760-7D81F7DB1F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AAC85-7BE1-4068-B40B-9675E8F5A3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F0D5D-BA29-4BD6-B291-C00320E7B8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423EF-FDAB-4FAE-A63F-3C1B75CB01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9F32D-5E04-455E-BA74-F436C39B24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35C9C-4CC5-4468-84B5-21C8C8BF3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D320D-46CD-4BCB-B1ED-D739A1D77B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E8186-7B69-406D-9AB2-4BB5080930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34184-2266-42AB-B706-AD526AA484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20483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sp>
          <p:nvSpPr>
            <p:cNvPr id="20484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20490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20491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2049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0493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0494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0495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0496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0497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4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2052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27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28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2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3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5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3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3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33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3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  <p:sp>
          <p:nvSpPr>
            <p:cNvPr id="20535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3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>
                <a:latin typeface="Arial" charset="0"/>
              </a:endParaRPr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39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0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41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+mn-lt"/>
              </a:defRPr>
            </a:lvl1pPr>
          </a:lstStyle>
          <a:p>
            <a:pPr>
              <a:defRPr/>
            </a:pPr>
            <a:fld id="{416F0CA1-2A79-45D4-9703-4A19670E7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ru-RU" sz="28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1026" name="Picture 2" descr="C:\Documents and Settings\Admin\Мои документы\Malomu_derzhavnomu_gerbu_Ukrayini__vipovnivsya__21_rik_13612755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1"/>
            <a:ext cx="7358114" cy="635798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smtClean="0"/>
              <a:t>Моя мова -</a:t>
            </a:r>
            <a:r>
              <a:rPr lang="en-US" b="1" smtClean="0"/>
              <a:t> </a:t>
            </a:r>
            <a:r>
              <a:rPr lang="uk-UA" b="1" smtClean="0"/>
              <a:t>українська</a:t>
            </a:r>
            <a:endParaRPr lang="ru-RU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2773" name="Picture 5" descr="ukra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341438"/>
            <a:ext cx="74168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smtClean="0">
                <a:solidFill>
                  <a:schemeClr val="hlink"/>
                </a:solidFill>
              </a:rPr>
              <a:t>Свято рідної мови</a:t>
            </a:r>
            <a:endParaRPr lang="ru-RU" b="1" smtClean="0">
              <a:solidFill>
                <a:schemeClr val="hlink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28775"/>
            <a:ext cx="7740650" cy="4464050"/>
          </a:xfrm>
          <a:gradFill rotWithShape="1">
            <a:gsLst>
              <a:gs pos="0">
                <a:schemeClr val="hlink"/>
              </a:gs>
              <a:gs pos="100000">
                <a:schemeClr val="accent1"/>
              </a:gs>
            </a:gsLst>
            <a:path path="rect">
              <a:fillToRect r="100000" b="100000"/>
            </a:path>
          </a:grad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uk-UA" smtClean="0"/>
              <a:t>      </a:t>
            </a:r>
            <a:r>
              <a:rPr lang="uk-UA" sz="3600" b="1" smtClean="0">
                <a:latin typeface="Franklin Gothic Demi" pitchFamily="34" charset="0"/>
              </a:rPr>
              <a:t>Та в мене є надія, що наша літературна мова, як молоде</a:t>
            </a:r>
          </a:p>
          <a:p>
            <a:pPr eaLnBrk="1" hangingPunct="1">
              <a:buFontTx/>
              <a:buNone/>
            </a:pPr>
            <a:r>
              <a:rPr lang="uk-UA" sz="3600" b="1" smtClean="0">
                <a:latin typeface="Franklin Gothic Demi" pitchFamily="34" charset="0"/>
              </a:rPr>
              <a:t>   вино, очиститься з часом од</a:t>
            </a:r>
          </a:p>
          <a:p>
            <a:pPr eaLnBrk="1" hangingPunct="1">
              <a:buFontTx/>
              <a:buNone/>
            </a:pPr>
            <a:r>
              <a:rPr lang="uk-UA" sz="3600" b="1" smtClean="0">
                <a:latin typeface="Franklin Gothic Demi" pitchFamily="34" charset="0"/>
              </a:rPr>
              <a:t>   шумовиння і стане прозорою і міцною»</a:t>
            </a:r>
          </a:p>
          <a:p>
            <a:pPr eaLnBrk="1" hangingPunct="1">
              <a:buFontTx/>
              <a:buNone/>
            </a:pPr>
            <a:r>
              <a:rPr lang="uk-UA" sz="3600" b="1" smtClean="0">
                <a:latin typeface="Franklin Gothic Demi" pitchFamily="34" charset="0"/>
              </a:rPr>
              <a:t>              (</a:t>
            </a:r>
            <a:r>
              <a:rPr lang="uk-UA" sz="3600" b="1" i="1" smtClean="0">
                <a:latin typeface="Franklin Gothic Demi" pitchFamily="34" charset="0"/>
              </a:rPr>
              <a:t>Михайло Коцюбинський</a:t>
            </a:r>
            <a:r>
              <a:rPr lang="uk-UA" sz="3600" b="1" smtClean="0">
                <a:latin typeface="Franklin Gothic Demi" pitchFamily="34" charset="0"/>
              </a:rPr>
              <a:t>)</a:t>
            </a:r>
            <a:endParaRPr lang="ru-RU" sz="3600" b="1" smtClean="0">
              <a:latin typeface="Franklin Gothic Dem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0964" name="Picture 4" descr="5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88913"/>
            <a:ext cx="7561263" cy="629443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smtClean="0">
                <a:solidFill>
                  <a:schemeClr val="hlink"/>
                </a:solidFill>
              </a:rPr>
              <a:t>Свято рідної мови</a:t>
            </a:r>
            <a:endParaRPr lang="ru-RU" b="1" smtClean="0">
              <a:solidFill>
                <a:schemeClr val="hlink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18900000" scaled="1"/>
          </a:gra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uk-UA" b="1" smtClean="0"/>
              <a:t>           </a:t>
            </a:r>
            <a:r>
              <a:rPr lang="uk-UA" smtClean="0">
                <a:latin typeface="Franklin Gothic Demi" pitchFamily="34" charset="0"/>
              </a:rPr>
              <a:t>«</a:t>
            </a:r>
            <a:r>
              <a:rPr lang="uk-UA" sz="3600" smtClean="0">
                <a:latin typeface="Franklin Gothic Demi" pitchFamily="34" charset="0"/>
              </a:rPr>
              <a:t>Той, хто зневажливо ставиться до рідної мови, не може й сам викликати поваги до себе»</a:t>
            </a:r>
          </a:p>
          <a:p>
            <a:pPr eaLnBrk="1" hangingPunct="1">
              <a:buFontTx/>
              <a:buNone/>
              <a:defRPr/>
            </a:pPr>
            <a:r>
              <a:rPr lang="uk-UA" sz="3600" smtClean="0">
                <a:latin typeface="Franklin Gothic Demi" pitchFamily="34" charset="0"/>
              </a:rPr>
              <a:t>                  (</a:t>
            </a:r>
            <a:r>
              <a:rPr lang="uk-UA" sz="3600" i="1" smtClean="0">
                <a:latin typeface="Franklin Gothic Demi" pitchFamily="34" charset="0"/>
              </a:rPr>
              <a:t>Олесь Гончар</a:t>
            </a:r>
            <a:r>
              <a:rPr lang="uk-UA" sz="3600" smtClean="0">
                <a:latin typeface="Franklin Gothic Demi" pitchFamily="34" charset="0"/>
              </a:rPr>
              <a:t>)</a:t>
            </a:r>
            <a:endParaRPr lang="ru-RU" sz="3600" smtClean="0">
              <a:latin typeface="Franklin Gothic Dem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4821" name="Picture 5" descr="logo-uk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7416800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smtClean="0">
                <a:solidFill>
                  <a:schemeClr val="hlink"/>
                </a:solidFill>
              </a:rPr>
              <a:t>Свято рідної мови</a:t>
            </a:r>
            <a:endParaRPr lang="ru-RU" b="1" smtClean="0">
              <a:solidFill>
                <a:schemeClr val="hlink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chemeClr val="tx2"/>
              </a:gs>
              <a:gs pos="50000">
                <a:schemeClr val="bg1"/>
              </a:gs>
              <a:gs pos="100000">
                <a:schemeClr val="tx2"/>
              </a:gs>
            </a:gsLst>
            <a:lin ang="5400000" scaled="1"/>
          </a:gra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uk-UA" sz="3600" smtClean="0">
                <a:latin typeface="Franklin Gothic Demi" pitchFamily="34" charset="0"/>
              </a:rPr>
              <a:t>Слова летять у душу, як лебідки, </a:t>
            </a:r>
          </a:p>
          <a:p>
            <a:pPr eaLnBrk="1" hangingPunct="1">
              <a:buFontTx/>
              <a:buNone/>
              <a:defRPr/>
            </a:pPr>
            <a:r>
              <a:rPr lang="uk-UA" sz="3600" smtClean="0">
                <a:latin typeface="Franklin Gothic Demi" pitchFamily="34" charset="0"/>
              </a:rPr>
              <a:t>О Боже, це неждане щастя звідки?! </a:t>
            </a:r>
          </a:p>
          <a:p>
            <a:pPr eaLnBrk="1" hangingPunct="1">
              <a:buFontTx/>
              <a:buNone/>
              <a:defRPr/>
            </a:pPr>
            <a:r>
              <a:rPr lang="uk-UA" sz="3600" smtClean="0">
                <a:latin typeface="Franklin Gothic Demi" pitchFamily="34" charset="0"/>
              </a:rPr>
              <a:t>Чи ненькою дароване, весною, </a:t>
            </a:r>
          </a:p>
          <a:p>
            <a:pPr eaLnBrk="1" hangingPunct="1">
              <a:buFontTx/>
              <a:buNone/>
              <a:defRPr/>
            </a:pPr>
            <a:r>
              <a:rPr lang="uk-UA" sz="3600" smtClean="0">
                <a:latin typeface="Franklin Gothic Demi" pitchFamily="34" charset="0"/>
              </a:rPr>
              <a:t>Чи сивих предків піснею дзвінкою? </a:t>
            </a:r>
            <a:endParaRPr lang="uk-UA" sz="3600" i="1" smtClean="0">
              <a:latin typeface="Franklin Gothic Demi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uk-UA" sz="3600" i="1" smtClean="0">
                <a:latin typeface="Franklin Gothic Demi" pitchFamily="34" charset="0"/>
              </a:rPr>
              <a:t>                             (І. Редчиць)</a:t>
            </a:r>
            <a:endParaRPr lang="ru-RU" sz="3600" i="1" smtClean="0">
              <a:latin typeface="Franklin Gothic Dem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86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nimBg="1"/>
      <p:bldP spid="28675" grpI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smtClean="0">
                <a:solidFill>
                  <a:schemeClr val="hlink"/>
                </a:solidFill>
              </a:rPr>
              <a:t>Свято рідної мови</a:t>
            </a:r>
            <a:endParaRPr lang="ru-RU" b="1" smtClean="0">
              <a:solidFill>
                <a:schemeClr val="hlink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0" scaled="1"/>
          </a:gra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      </a:t>
            </a:r>
            <a:r>
              <a:rPr lang="uk-UA" sz="3600" b="1" smtClean="0">
                <a:latin typeface="Franklin Gothic Demi" pitchFamily="34" charset="0"/>
              </a:rPr>
              <a:t>Мова така ж жива істота, як і народ, що її витворив, коли він кине свою мову, то вже буде смерть задля</a:t>
            </a:r>
            <a:r>
              <a:rPr lang="en-US" sz="3600" b="1" smtClean="0">
                <a:latin typeface="Franklin Gothic Demi" pitchFamily="34" charset="0"/>
              </a:rPr>
              <a:t> </a:t>
            </a:r>
            <a:r>
              <a:rPr lang="uk-UA" sz="3600" b="1" smtClean="0">
                <a:latin typeface="Franklin Gothic Demi" pitchFamily="34" charset="0"/>
              </a:rPr>
              <a:t>його душі, смерть задля всього того, чим він відрізнявся від других людей...»                                  (</a:t>
            </a:r>
            <a:r>
              <a:rPr lang="uk-UA" sz="3600" b="1" i="1" smtClean="0">
                <a:latin typeface="Franklin Gothic Demi" pitchFamily="34" charset="0"/>
              </a:rPr>
              <a:t>Панас Мирний</a:t>
            </a:r>
            <a:r>
              <a:rPr lang="uk-UA" sz="3600" b="1" smtClean="0">
                <a:latin typeface="Franklin Gothic Demi" pitchFamily="34" charset="0"/>
              </a:rPr>
              <a:t>)</a:t>
            </a:r>
            <a:endParaRPr lang="ru-RU" sz="3600" b="1" smtClean="0">
              <a:latin typeface="Franklin Gothic Dem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nimBg="1"/>
      <p:bldP spid="18435" grpI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7531100" cy="63087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39941" name="Picture 5" descr="ma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04813"/>
            <a:ext cx="7273925" cy="59055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smtClean="0">
                <a:solidFill>
                  <a:schemeClr val="hlink"/>
                </a:solidFill>
              </a:rPr>
              <a:t>Свято рідної мови</a:t>
            </a:r>
            <a:endParaRPr lang="ru-RU" b="1" smtClean="0">
              <a:solidFill>
                <a:schemeClr val="hlink"/>
              </a:solidFill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0" scaled="1"/>
          </a:gra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uk-UA" sz="3600" b="1" smtClean="0">
                <a:latin typeface="Franklin Gothic Demi" pitchFamily="34" charset="0"/>
              </a:rPr>
              <a:t>Мова кожного народу </a:t>
            </a:r>
          </a:p>
          <a:p>
            <a:pPr eaLnBrk="1" hangingPunct="1">
              <a:buFontTx/>
              <a:buNone/>
              <a:defRPr/>
            </a:pPr>
            <a:r>
              <a:rPr lang="uk-UA" sz="3600" b="1" smtClean="0">
                <a:latin typeface="Franklin Gothic Demi" pitchFamily="34" charset="0"/>
              </a:rPr>
              <a:t>неповторна і — своя; </a:t>
            </a:r>
          </a:p>
          <a:p>
            <a:pPr eaLnBrk="1" hangingPunct="1">
              <a:buFontTx/>
              <a:buNone/>
              <a:defRPr/>
            </a:pPr>
            <a:r>
              <a:rPr lang="uk-UA" sz="3600" b="1" smtClean="0">
                <a:latin typeface="Franklin Gothic Demi" pitchFamily="34" charset="0"/>
              </a:rPr>
              <a:t>в ній гримлять громи в негоду, </a:t>
            </a:r>
          </a:p>
          <a:p>
            <a:pPr eaLnBrk="1" hangingPunct="1">
              <a:buFontTx/>
              <a:buNone/>
              <a:defRPr/>
            </a:pPr>
            <a:r>
              <a:rPr lang="uk-UA" sz="3600" b="1" smtClean="0">
                <a:latin typeface="Franklin Gothic Demi" pitchFamily="34" charset="0"/>
              </a:rPr>
              <a:t>в тиші — трелі солов'я.</a:t>
            </a:r>
          </a:p>
          <a:p>
            <a:pPr eaLnBrk="1" hangingPunct="1">
              <a:buFontTx/>
              <a:buNone/>
              <a:defRPr/>
            </a:pPr>
            <a:r>
              <a:rPr lang="uk-UA" sz="3600" b="1" smtClean="0">
                <a:latin typeface="Franklin Gothic Demi" pitchFamily="34" charset="0"/>
              </a:rPr>
              <a:t>                      (Оксана Забужко)</a:t>
            </a:r>
            <a:endParaRPr lang="ru-RU" sz="3600" b="1" smtClean="0">
              <a:latin typeface="Franklin Gothic Dem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smtClean="0"/>
              <a:t>Свято рідної мови</a:t>
            </a:r>
            <a:endParaRPr lang="ru-RU" b="1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7632700" cy="4497388"/>
          </a:xfrm>
          <a:gradFill rotWithShape="1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buFontTx/>
              <a:buNone/>
            </a:pPr>
            <a:r>
              <a:rPr lang="uk-UA" sz="3600" b="1" smtClean="0">
                <a:latin typeface="Franklin Gothic Demi" pitchFamily="34" charset="0"/>
              </a:rPr>
              <a:t>Ну що б, здавалося, слова... </a:t>
            </a:r>
          </a:p>
          <a:p>
            <a:pPr eaLnBrk="1" hangingPunct="1">
              <a:buFontTx/>
              <a:buNone/>
            </a:pPr>
            <a:r>
              <a:rPr lang="uk-UA" sz="3600" b="1" smtClean="0">
                <a:latin typeface="Franklin Gothic Demi" pitchFamily="34" charset="0"/>
              </a:rPr>
              <a:t>Слова та голос — більш нічого. </a:t>
            </a:r>
          </a:p>
          <a:p>
            <a:pPr eaLnBrk="1" hangingPunct="1">
              <a:buFontTx/>
              <a:buNone/>
            </a:pPr>
            <a:r>
              <a:rPr lang="uk-UA" sz="3600" b="1" smtClean="0">
                <a:latin typeface="Franklin Gothic Demi" pitchFamily="34" charset="0"/>
              </a:rPr>
              <a:t>А серце б'ється - ожива, </a:t>
            </a:r>
          </a:p>
          <a:p>
            <a:pPr eaLnBrk="1" hangingPunct="1">
              <a:buFontTx/>
              <a:buNone/>
            </a:pPr>
            <a:r>
              <a:rPr lang="uk-UA" sz="3600" b="1" smtClean="0">
                <a:latin typeface="Franklin Gothic Demi" pitchFamily="34" charset="0"/>
              </a:rPr>
              <a:t>Як їх почує!..</a:t>
            </a:r>
            <a:endParaRPr lang="uk-UA" sz="3600" b="1" i="1" smtClean="0">
              <a:latin typeface="Franklin Gothic Demi" pitchFamily="34" charset="0"/>
            </a:endParaRPr>
          </a:p>
          <a:p>
            <a:pPr eaLnBrk="1" hangingPunct="1">
              <a:buFontTx/>
              <a:buNone/>
            </a:pPr>
            <a:r>
              <a:rPr lang="uk-UA" sz="3600" b="1" i="1" smtClean="0">
                <a:latin typeface="Franklin Gothic Demi" pitchFamily="34" charset="0"/>
              </a:rPr>
              <a:t>              (Тарас Шевченко)</a:t>
            </a:r>
            <a:endParaRPr lang="ru-RU" sz="3600" b="1" i="1" smtClean="0">
              <a:latin typeface="Franklin Gothic Dem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256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313"/>
            <a:ext cx="7477125" cy="1155700"/>
          </a:xfrm>
        </p:spPr>
        <p:txBody>
          <a:bodyPr/>
          <a:lstStyle/>
          <a:p>
            <a:pPr algn="ctr" eaLnBrk="1" hangingPunct="1"/>
            <a:r>
              <a:rPr lang="uk-UA" sz="3600" b="1" smtClean="0"/>
              <a:t>Державною в Україні є українська мова</a:t>
            </a:r>
            <a:endParaRPr lang="ru-RU" sz="3600" b="1" smtClean="0"/>
          </a:p>
        </p:txBody>
      </p:sp>
      <p:pic>
        <p:nvPicPr>
          <p:cNvPr id="37893" name="Picture 5" descr="762b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412875"/>
            <a:ext cx="7416800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smtClean="0">
                <a:solidFill>
                  <a:schemeClr val="hlink"/>
                </a:solidFill>
              </a:rPr>
              <a:t>Свято рідної мови</a:t>
            </a:r>
            <a:endParaRPr lang="ru-RU" b="1" smtClean="0">
              <a:solidFill>
                <a:schemeClr val="hlink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eaLnBrk="1" hangingPunct="1">
              <a:buFontTx/>
              <a:buNone/>
            </a:pPr>
            <a:r>
              <a:rPr lang="uk-UA" sz="3600" smtClean="0">
                <a:latin typeface="Franklin Gothic Demi" pitchFamily="34" charset="0"/>
              </a:rPr>
              <a:t>Мова — державна перлина, </a:t>
            </a:r>
          </a:p>
          <a:p>
            <a:pPr eaLnBrk="1" hangingPunct="1">
              <a:buFontTx/>
              <a:buNone/>
            </a:pPr>
            <a:r>
              <a:rPr lang="uk-UA" sz="3600" smtClean="0">
                <a:latin typeface="Franklin Gothic Demi" pitchFamily="34" charset="0"/>
              </a:rPr>
              <a:t>Нею завжди дорожіть:</a:t>
            </a:r>
          </a:p>
          <a:p>
            <a:pPr eaLnBrk="1" hangingPunct="1">
              <a:buFontTx/>
              <a:buNone/>
            </a:pPr>
            <a:r>
              <a:rPr lang="uk-UA" sz="3600" smtClean="0">
                <a:latin typeface="Franklin Gothic Demi" pitchFamily="34" charset="0"/>
              </a:rPr>
              <a:t>Без мови немає країни —</a:t>
            </a:r>
          </a:p>
          <a:p>
            <a:pPr eaLnBrk="1" hangingPunct="1">
              <a:buFontTx/>
              <a:buNone/>
            </a:pPr>
            <a:r>
              <a:rPr lang="uk-UA" sz="3600" smtClean="0">
                <a:latin typeface="Franklin Gothic Demi" pitchFamily="34" charset="0"/>
              </a:rPr>
              <a:t>Мову, як матір, любіть.</a:t>
            </a:r>
            <a:endParaRPr lang="uk-UA" sz="3600" i="1" smtClean="0">
              <a:latin typeface="Franklin Gothic Demi" pitchFamily="34" charset="0"/>
            </a:endParaRPr>
          </a:p>
          <a:p>
            <a:pPr eaLnBrk="1" hangingPunct="1">
              <a:buFontTx/>
              <a:buNone/>
            </a:pPr>
            <a:r>
              <a:rPr lang="uk-UA" sz="3600" i="1" smtClean="0">
                <a:latin typeface="Franklin Gothic Demi" pitchFamily="34" charset="0"/>
              </a:rPr>
              <a:t>                                 (Ф. Пантов)</a:t>
            </a:r>
            <a:r>
              <a:rPr lang="uk-UA" sz="3600" smtClean="0">
                <a:latin typeface="Franklin Gothic Demi" pitchFamily="34" charset="0"/>
              </a:rPr>
              <a:t>   </a:t>
            </a:r>
            <a:endParaRPr lang="ru-RU" sz="3600" smtClean="0">
              <a:latin typeface="Franklin Gothic Dem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76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smtClean="0"/>
              <a:t>Пам”ятай  рідну мову</a:t>
            </a:r>
            <a:endParaRPr lang="ru-RU" b="1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6469063" cy="4751387"/>
          </a:xfrm>
          <a:gradFill rotWithShape="1">
            <a:gsLst>
              <a:gs pos="0">
                <a:schemeClr val="accent1"/>
              </a:gs>
              <a:gs pos="50000">
                <a:schemeClr val="hlink"/>
              </a:gs>
              <a:gs pos="100000">
                <a:schemeClr val="accent1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3600" b="1" smtClean="0">
                <a:latin typeface="Franklin Gothic Demi" pitchFamily="34" charset="0"/>
              </a:rPr>
              <a:t>Коли забув ти рідну мову, </a:t>
            </a:r>
          </a:p>
          <a:p>
            <a:pPr eaLnBrk="1" hangingPunct="1">
              <a:buFontTx/>
              <a:buNone/>
              <a:defRPr/>
            </a:pPr>
            <a:r>
              <a:rPr lang="ru-RU" sz="3600" b="1" smtClean="0">
                <a:latin typeface="Franklin Gothic Demi" pitchFamily="34" charset="0"/>
              </a:rPr>
              <a:t>Яка б та мова не була - </a:t>
            </a:r>
          </a:p>
          <a:p>
            <a:pPr eaLnBrk="1" hangingPunct="1">
              <a:buFontTx/>
              <a:buNone/>
              <a:defRPr/>
            </a:pPr>
            <a:r>
              <a:rPr lang="ru-RU" sz="3600" b="1" smtClean="0">
                <a:latin typeface="Franklin Gothic Demi" pitchFamily="34" charset="0"/>
              </a:rPr>
              <a:t>Ти втратив корінь і основу </a:t>
            </a:r>
          </a:p>
          <a:p>
            <a:pPr eaLnBrk="1" hangingPunct="1">
              <a:buFontTx/>
              <a:buNone/>
              <a:defRPr/>
            </a:pPr>
            <a:r>
              <a:rPr lang="ru-RU" sz="3600" b="1" smtClean="0">
                <a:latin typeface="Franklin Gothic Demi" pitchFamily="34" charset="0"/>
              </a:rPr>
              <a:t>Ти обчухрав себе дотла. </a:t>
            </a:r>
          </a:p>
          <a:p>
            <a:pPr eaLnBrk="1" hangingPunct="1">
              <a:buFontTx/>
              <a:buNone/>
              <a:defRPr/>
            </a:pPr>
            <a:r>
              <a:rPr lang="en-US" sz="3600" b="1" smtClean="0">
                <a:latin typeface="Franklin Gothic Demi" pitchFamily="34" charset="0"/>
              </a:rPr>
              <a:t>                              </a:t>
            </a:r>
            <a:r>
              <a:rPr lang="ru-RU" sz="3600" b="1" smtClean="0">
                <a:latin typeface="Franklin Gothic Demi" pitchFamily="34" charset="0"/>
              </a:rPr>
              <a:t>(А.Білоус).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91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8917" name="Picture 5" descr="i-28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0350"/>
            <a:ext cx="7416800" cy="631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smtClean="0">
                <a:solidFill>
                  <a:schemeClr val="hlink"/>
                </a:solidFill>
              </a:rPr>
              <a:t>Свято рідної мови</a:t>
            </a:r>
            <a:endParaRPr lang="ru-RU" b="1" smtClean="0">
              <a:solidFill>
                <a:schemeClr val="hlink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chemeClr val="accent1"/>
              </a:gs>
              <a:gs pos="100000">
                <a:schemeClr val="folHlink"/>
              </a:gs>
            </a:gsLst>
            <a:path path="rect">
              <a:fillToRect l="100000" b="100000"/>
            </a:path>
          </a:gradFill>
        </p:spPr>
        <p:txBody>
          <a:bodyPr/>
          <a:lstStyle/>
          <a:p>
            <a:pPr eaLnBrk="1" hangingPunct="1">
              <a:buFontTx/>
              <a:buNone/>
            </a:pPr>
            <a:r>
              <a:rPr lang="uk-UA" smtClean="0">
                <a:latin typeface="Franklin Gothic Demi" pitchFamily="34" charset="0"/>
              </a:rPr>
              <a:t>В землі віки лежала мова</a:t>
            </a:r>
          </a:p>
          <a:p>
            <a:pPr eaLnBrk="1" hangingPunct="1">
              <a:buFontTx/>
              <a:buNone/>
            </a:pPr>
            <a:r>
              <a:rPr lang="uk-UA" smtClean="0">
                <a:latin typeface="Franklin Gothic Demi" pitchFamily="34" charset="0"/>
              </a:rPr>
              <a:t>І врешті вибилась на світ.</a:t>
            </a:r>
          </a:p>
          <a:p>
            <a:pPr eaLnBrk="1" hangingPunct="1">
              <a:buFontTx/>
              <a:buNone/>
            </a:pPr>
            <a:r>
              <a:rPr lang="uk-UA" smtClean="0">
                <a:latin typeface="Franklin Gothic Demi" pitchFamily="34" charset="0"/>
              </a:rPr>
              <a:t>О мово, ночі колискова!</a:t>
            </a:r>
          </a:p>
          <a:p>
            <a:pPr eaLnBrk="1" hangingPunct="1">
              <a:buFontTx/>
              <a:buNone/>
            </a:pPr>
            <a:r>
              <a:rPr lang="uk-UA" smtClean="0">
                <a:latin typeface="Franklin Gothic Demi" pitchFamily="34" charset="0"/>
              </a:rPr>
              <a:t>Прийми мій радісний привіт.</a:t>
            </a:r>
          </a:p>
          <a:p>
            <a:pPr eaLnBrk="1" hangingPunct="1">
              <a:buFontTx/>
              <a:buNone/>
            </a:pPr>
            <a:r>
              <a:rPr lang="uk-UA" smtClean="0">
                <a:latin typeface="Franklin Gothic Demi" pitchFamily="34" charset="0"/>
              </a:rPr>
              <a:t>Навік </a:t>
            </a:r>
            <a:r>
              <a:rPr lang="uk-UA" smtClean="0">
                <a:solidFill>
                  <a:schemeClr val="bg2"/>
                </a:solidFill>
                <a:latin typeface="Franklin Gothic Demi" pitchFamily="34" charset="0"/>
              </a:rPr>
              <a:t>пройшла</a:t>
            </a:r>
            <a:r>
              <a:rPr lang="uk-UA" smtClean="0">
                <a:latin typeface="Franklin Gothic Demi" pitchFamily="34" charset="0"/>
              </a:rPr>
              <a:t> пора безславна...</a:t>
            </a:r>
          </a:p>
          <a:p>
            <a:pPr eaLnBrk="1" hangingPunct="1">
              <a:buFontTx/>
              <a:buNone/>
            </a:pPr>
            <a:r>
              <a:rPr lang="uk-UA" smtClean="0">
                <a:latin typeface="Franklin Gothic Demi" pitchFamily="34" charset="0"/>
              </a:rPr>
              <a:t>Цвіти і сяй, моя державна...</a:t>
            </a:r>
            <a:endParaRPr lang="uk-UA" i="1" smtClean="0">
              <a:latin typeface="Franklin Gothic Demi" pitchFamily="34" charset="0"/>
            </a:endParaRPr>
          </a:p>
          <a:p>
            <a:pPr eaLnBrk="1" hangingPunct="1">
              <a:buFontTx/>
              <a:buNone/>
            </a:pPr>
            <a:r>
              <a:rPr lang="uk-UA" i="1" smtClean="0">
                <a:latin typeface="Franklin Gothic Demi" pitchFamily="34" charset="0"/>
              </a:rPr>
              <a:t>                        (Олександр Олесь)</a:t>
            </a:r>
            <a:endParaRPr lang="ru-RU" i="1" smtClean="0">
              <a:latin typeface="Franklin Gothic Dem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smtClean="0"/>
              <a:t>Шануй мову свого народу</a:t>
            </a:r>
            <a:endParaRPr lang="ru-RU" b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0" name="Picture 2" descr="C:\Documents and Settings\Admin\Мои документы\1341302156_130821292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7239761" cy="497606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b="1" smtClean="0">
                <a:solidFill>
                  <a:schemeClr val="hlink"/>
                </a:solidFill>
              </a:rPr>
              <a:t>Свято рідної мови</a:t>
            </a:r>
            <a:endParaRPr lang="ru-RU" b="1" smtClean="0">
              <a:solidFill>
                <a:schemeClr val="hlink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gradFill rotWithShape="1">
            <a:gsLst>
              <a:gs pos="0">
                <a:schemeClr val="folHlink"/>
              </a:gs>
              <a:gs pos="100000">
                <a:schemeClr val="accent1"/>
              </a:gs>
            </a:gsLst>
            <a:lin ang="2700000" scaled="1"/>
          </a:gradFill>
        </p:spPr>
        <p:txBody>
          <a:bodyPr/>
          <a:lstStyle/>
          <a:p>
            <a:pPr eaLnBrk="1" hangingPunct="1">
              <a:buFontTx/>
              <a:buNone/>
            </a:pPr>
            <a:r>
              <a:rPr lang="uk-UA" sz="3600" b="1" smtClean="0">
                <a:latin typeface="Franklin Gothic Demi" pitchFamily="34" charset="0"/>
              </a:rPr>
              <a:t>Любіть Україну у сні й наяву, </a:t>
            </a:r>
          </a:p>
          <a:p>
            <a:pPr eaLnBrk="1" hangingPunct="1">
              <a:buFontTx/>
              <a:buNone/>
            </a:pPr>
            <a:r>
              <a:rPr lang="uk-UA" sz="3600" b="1" smtClean="0">
                <a:latin typeface="Franklin Gothic Demi" pitchFamily="34" charset="0"/>
              </a:rPr>
              <a:t>вишневу свою Україну, </a:t>
            </a:r>
          </a:p>
          <a:p>
            <a:pPr eaLnBrk="1" hangingPunct="1">
              <a:buFontTx/>
              <a:buNone/>
            </a:pPr>
            <a:r>
              <a:rPr lang="uk-UA" sz="3600" b="1" smtClean="0">
                <a:latin typeface="Franklin Gothic Demi" pitchFamily="34" charset="0"/>
              </a:rPr>
              <a:t>красу її, вічно живу і нову, </a:t>
            </a:r>
          </a:p>
          <a:p>
            <a:pPr eaLnBrk="1" hangingPunct="1">
              <a:buFontTx/>
              <a:buNone/>
            </a:pPr>
            <a:r>
              <a:rPr lang="uk-UA" sz="3600" b="1" smtClean="0">
                <a:latin typeface="Franklin Gothic Demi" pitchFamily="34" charset="0"/>
              </a:rPr>
              <a:t>і мову її солов'їну.</a:t>
            </a:r>
            <a:endParaRPr lang="uk-UA" sz="3600" b="1" i="1" smtClean="0">
              <a:latin typeface="Franklin Gothic Demi" pitchFamily="34" charset="0"/>
            </a:endParaRPr>
          </a:p>
          <a:p>
            <a:pPr eaLnBrk="1" hangingPunct="1">
              <a:buFontTx/>
              <a:buNone/>
            </a:pPr>
            <a:r>
              <a:rPr lang="uk-UA" sz="3600" b="1" i="1" smtClean="0">
                <a:latin typeface="Franklin Gothic Demi" pitchFamily="34" charset="0"/>
              </a:rPr>
              <a:t>             (Володимир Сосюра)</a:t>
            </a:r>
            <a:endParaRPr lang="ru-RU" sz="3600" b="1" i="1" smtClean="0">
              <a:latin typeface="Franklin Gothic Dem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nimBg="1"/>
    </p:bldLst>
  </p:timing>
</p:sld>
</file>

<file path=ppt/theme/theme1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232</TotalTime>
  <Words>360</Words>
  <Application>Microsoft Office PowerPoint</Application>
  <PresentationFormat>Экран (4:3)</PresentationFormat>
  <Paragraphs>57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Кимоно</vt:lpstr>
      <vt:lpstr>Слайд 1</vt:lpstr>
      <vt:lpstr>Свято рідної мови</vt:lpstr>
      <vt:lpstr>Державною в Україні є українська мова</vt:lpstr>
      <vt:lpstr>Свято рідної мови</vt:lpstr>
      <vt:lpstr>Пам”ятай  рідну мову</vt:lpstr>
      <vt:lpstr>Слайд 6</vt:lpstr>
      <vt:lpstr>Свято рідної мови</vt:lpstr>
      <vt:lpstr>Шануй мову свого народу</vt:lpstr>
      <vt:lpstr>Свято рідної мови</vt:lpstr>
      <vt:lpstr>Моя мова - українська</vt:lpstr>
      <vt:lpstr>Свято рідної мови</vt:lpstr>
      <vt:lpstr>Слайд 12</vt:lpstr>
      <vt:lpstr>Свято рідної мови</vt:lpstr>
      <vt:lpstr>Слайд 14</vt:lpstr>
      <vt:lpstr>Свято рідної мови</vt:lpstr>
      <vt:lpstr>Свято рідної мови</vt:lpstr>
      <vt:lpstr>Слайд 17</vt:lpstr>
      <vt:lpstr>Свято рідної мови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Свято рідної мови</dc:title>
  <dc:creator>www.PHILka.RU</dc:creator>
  <cp:lastModifiedBy>Admin</cp:lastModifiedBy>
  <cp:revision>16</cp:revision>
  <dcterms:created xsi:type="dcterms:W3CDTF">2010-11-03T20:10:40Z</dcterms:created>
  <dcterms:modified xsi:type="dcterms:W3CDTF">2014-02-19T19:56:49Z</dcterms:modified>
</cp:coreProperties>
</file>