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B2168-4AEB-49B1-84B9-67CA63ED5A18}" type="datetimeFigureOut">
              <a:rPr lang="uk-UA" smtClean="0"/>
              <a:pPr/>
              <a:t>20.04.2016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2660-E487-445F-8945-3FF45CAF493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6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2214554"/>
            <a:ext cx="3587029" cy="2690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ru-RU" b="1" dirty="0" smtClean="0"/>
              <a:t>НАШ</a:t>
            </a:r>
            <a:r>
              <a:rPr lang="uk-UA" b="1" dirty="0" smtClean="0"/>
              <a:t>І ЗЕМЛЯКИ – ЛІКВІДАТОРИ АВАРІЇ НА ЧАЕС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4929198"/>
            <a:ext cx="6400800" cy="1752600"/>
          </a:xfrm>
        </p:spPr>
        <p:txBody>
          <a:bodyPr/>
          <a:lstStyle/>
          <a:p>
            <a:r>
              <a:rPr lang="uk-UA" dirty="0" smtClean="0">
                <a:solidFill>
                  <a:schemeClr val="bg1">
                    <a:lumMod val="85000"/>
                  </a:schemeClr>
                </a:solidFill>
              </a:rPr>
              <a:t>30-РІЧЧЮ АВАРІЇ НА ЧОРНОБИЛЬСЬКІЙ АТОМНІЙ ЕЛЕКТРОСТАНЦІЇ ПРИСВЯЧУЄТЬСЯ…</a:t>
            </a:r>
            <a:endParaRPr lang="uk-UA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Рисунок 4" descr="100_6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402426">
            <a:off x="469915" y="2690792"/>
            <a:ext cx="1571618" cy="2095490"/>
          </a:xfrm>
          <a:prstGeom prst="rect">
            <a:avLst/>
          </a:prstGeom>
        </p:spPr>
      </p:pic>
      <p:pic>
        <p:nvPicPr>
          <p:cNvPr id="6" name="Рисунок 5" descr="100_61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10400">
            <a:off x="6786578" y="2500306"/>
            <a:ext cx="1785932" cy="238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аєвсь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071546"/>
            <a:ext cx="3888432" cy="535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285728"/>
            <a:ext cx="75009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БОЙОВА ПЯТІРКА БІЛОЦЕРКІВСЬКИХ ПОЖЕЖНИКІВ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ячен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йцехівсь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влен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в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396992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285728"/>
            <a:ext cx="62865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Білоцерківські пожежники-добровольці</a:t>
            </a:r>
            <a:endParaRPr lang="ru-RU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4011910" cy="5349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4" y="857232"/>
            <a:ext cx="3786214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4 травня вночі прибули до міста Чорнобиля. Все почалося для них 6 травня. Потрібно було відкачати 72 тисячі кубометрів брудної води з-під зруйнованого реактора.</a:t>
            </a:r>
            <a:endParaRPr lang="ru-RU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643050"/>
            <a:ext cx="6840760" cy="5130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828680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Для перевірки, чи не підводить техніка, хлопці по двоє кожні 20 хвилин бігли до машини, долаючи відстань 800 метрів туди й назад. Перехоплювало подих, обличчя покривалося яскравою ядерною засмагою. Нудило. Хитало. </a:t>
            </a:r>
            <a:endParaRPr lang="ru-RU" sz="2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500174"/>
            <a:ext cx="5477156" cy="4214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0"/>
            <a:ext cx="892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Ще збагнули не всі, і не вся, що вогонь смертоносний,</a:t>
            </a:r>
          </a:p>
          <a:p>
            <a:r>
              <a:rPr lang="uk-UA" sz="2400" b="1" dirty="0" smtClean="0"/>
              <a:t>Що нечутно вбиває – і корінь, і землю, і цвіт.</a:t>
            </a:r>
          </a:p>
          <a:p>
            <a:r>
              <a:rPr lang="uk-UA" sz="2400" b="1" dirty="0" smtClean="0"/>
              <a:t>Що не вийти дитинству на теплі ожинові роси,</a:t>
            </a:r>
          </a:p>
          <a:p>
            <a:r>
              <a:rPr lang="uk-UA" sz="2400" b="1" dirty="0" smtClean="0"/>
              <a:t>Не знайти на світанку над </a:t>
            </a:r>
            <a:r>
              <a:rPr lang="uk-UA" sz="2400" b="1" dirty="0" err="1" smtClean="0"/>
              <a:t>Прип</a:t>
            </a:r>
            <a:r>
              <a:rPr lang="en-US" sz="2400" b="1" dirty="0" smtClean="0"/>
              <a:t>’</a:t>
            </a:r>
            <a:r>
              <a:rPr lang="ru-RU" sz="2400" b="1" dirty="0" err="1" smtClean="0"/>
              <a:t>яттю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вчора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залишений</a:t>
            </a:r>
            <a:r>
              <a:rPr lang="ru-RU" sz="2400" b="1" dirty="0" smtClean="0"/>
              <a:t> сл</a:t>
            </a:r>
            <a:r>
              <a:rPr lang="uk-UA" sz="2400" b="1" dirty="0" err="1" smtClean="0"/>
              <a:t>ід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Сергій Бовт і Микола Павленко, </a:t>
            </a:r>
            <a:r>
              <a:rPr lang="uk-UA" sz="2400" b="1" dirty="0" err="1" smtClean="0"/>
              <a:t>повзаючи</a:t>
            </a:r>
            <a:r>
              <a:rPr lang="uk-UA" sz="2400" b="1" dirty="0" smtClean="0"/>
              <a:t> на колінах у радіоактивній воді, голими руками заміняли пожежні рукави (рукавиці зняли, бо в них незручно було працювати).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80" y="822960"/>
            <a:ext cx="6949440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7832438" cy="5874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142852"/>
            <a:ext cx="492922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Сергій Бовт по центру.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4155926" cy="5541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628" y="357166"/>
            <a:ext cx="4143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Птахи складають гімн весні.</a:t>
            </a:r>
          </a:p>
          <a:p>
            <a:r>
              <a:rPr lang="uk-UA" sz="2400" b="1" dirty="0" smtClean="0"/>
              <a:t>Всміхаються до сонця квіти.</a:t>
            </a:r>
          </a:p>
          <a:p>
            <a:r>
              <a:rPr lang="uk-UA" sz="2400" b="1" dirty="0" smtClean="0"/>
              <a:t>А </a:t>
            </a:r>
            <a:r>
              <a:rPr lang="uk-UA" sz="2400" b="1" dirty="0" err="1" smtClean="0"/>
              <a:t>пам</a:t>
            </a:r>
            <a:r>
              <a:rPr lang="en-US" sz="2400" b="1" dirty="0" smtClean="0"/>
              <a:t>’</a:t>
            </a:r>
            <a:r>
              <a:rPr lang="uk-UA" sz="2400" b="1" dirty="0" smtClean="0"/>
              <a:t>ять лине в моторошні дні. </a:t>
            </a:r>
          </a:p>
          <a:p>
            <a:r>
              <a:rPr lang="uk-UA" sz="2400" b="1" dirty="0" smtClean="0"/>
              <a:t>Гудуть жорстокі дзвони квітня.</a:t>
            </a:r>
            <a:endParaRPr lang="ru-RU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645920"/>
            <a:ext cx="6949440" cy="5212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56" y="142852"/>
            <a:ext cx="53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За днями дні, </a:t>
            </a:r>
            <a:r>
              <a:rPr lang="uk-UA" sz="2400" b="1" dirty="0" err="1" smtClean="0"/>
              <a:t>мина</a:t>
            </a:r>
            <a:r>
              <a:rPr lang="uk-UA" sz="2400" b="1" dirty="0" smtClean="0"/>
              <a:t> повільно рік,</a:t>
            </a:r>
          </a:p>
          <a:p>
            <a:r>
              <a:rPr lang="uk-UA" sz="2400" b="1" dirty="0" smtClean="0"/>
              <a:t>За днями дні – і другого немає.</a:t>
            </a:r>
          </a:p>
          <a:p>
            <a:r>
              <a:rPr lang="uk-UA" sz="2400" b="1" dirty="0" smtClean="0"/>
              <a:t>Нехай же лихо наше проминає</a:t>
            </a:r>
          </a:p>
          <a:p>
            <a:r>
              <a:rPr lang="uk-UA" sz="2400" b="1" dirty="0" smtClean="0"/>
              <a:t>І в світі не повториться вовік.</a:t>
            </a:r>
            <a:endParaRPr lang="ru-RU"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645920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142852"/>
            <a:ext cx="53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Хай стане мир міцнішим у стократ.</a:t>
            </a:r>
          </a:p>
          <a:p>
            <a:r>
              <a:rPr lang="uk-UA" sz="2400" b="1" dirty="0" smtClean="0"/>
              <a:t>Хай над землею чисте небо буде.</a:t>
            </a:r>
          </a:p>
          <a:p>
            <a:r>
              <a:rPr lang="uk-UA" sz="2400" b="1" dirty="0" smtClean="0"/>
              <a:t>Чорнобиль – попередження, набат,</a:t>
            </a:r>
          </a:p>
          <a:p>
            <a:r>
              <a:rPr lang="uk-UA" sz="2400" b="1" dirty="0" smtClean="0"/>
              <a:t>Його уроків людство не забуде.</a:t>
            </a:r>
            <a:endParaRPr lang="ru-RU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42852"/>
            <a:ext cx="81439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Кожен із п</a:t>
            </a:r>
            <a:r>
              <a:rPr lang="en-US" sz="2400" b="1" dirty="0" smtClean="0"/>
              <a:t>‘</a:t>
            </a:r>
            <a:r>
              <a:rPr lang="uk-UA" sz="2400" b="1" dirty="0" err="1" smtClean="0"/>
              <a:t>ятірки</a:t>
            </a:r>
            <a:r>
              <a:rPr lang="uk-UA" sz="2400" b="1" dirty="0" smtClean="0"/>
              <a:t> отримав: </a:t>
            </a:r>
            <a:r>
              <a:rPr lang="uk-UA" sz="2400" b="1" dirty="0" err="1" smtClean="0"/>
              <a:t>“Орден</a:t>
            </a:r>
            <a:r>
              <a:rPr lang="uk-UA" sz="2400" b="1" dirty="0" smtClean="0"/>
              <a:t> Червоної </a:t>
            </a:r>
            <a:r>
              <a:rPr lang="uk-UA" sz="2400" b="1" dirty="0" err="1" smtClean="0"/>
              <a:t>зірки”</a:t>
            </a:r>
            <a:r>
              <a:rPr lang="uk-UA" sz="2400" b="1" dirty="0" smtClean="0"/>
              <a:t>, орден </a:t>
            </a:r>
            <a:r>
              <a:rPr lang="uk-UA" sz="2400" b="1" dirty="0" err="1" smtClean="0"/>
              <a:t>“За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мужність”</a:t>
            </a:r>
            <a:r>
              <a:rPr lang="uk-UA" sz="2400" b="1" dirty="0" smtClean="0"/>
              <a:t> ІІІ ступеня, відзнаку </a:t>
            </a:r>
            <a:r>
              <a:rPr lang="uk-UA" sz="2400" b="1" dirty="0" err="1" smtClean="0"/>
              <a:t>“За</a:t>
            </a:r>
            <a:r>
              <a:rPr lang="uk-UA" sz="2400" b="1" dirty="0" smtClean="0"/>
              <a:t> відвагу в надзвичайній </a:t>
            </a:r>
            <a:r>
              <a:rPr lang="uk-UA" sz="2400" b="1" dirty="0" err="1" smtClean="0"/>
              <a:t>ситуації”</a:t>
            </a:r>
            <a:r>
              <a:rPr lang="uk-UA" sz="2400" b="1" dirty="0" smtClean="0"/>
              <a:t>, </a:t>
            </a:r>
            <a:r>
              <a:rPr lang="uk-UA" sz="2400" b="1" dirty="0" err="1" smtClean="0"/>
              <a:t>“Почесну</a:t>
            </a:r>
            <a:r>
              <a:rPr lang="uk-UA" sz="2400" b="1" dirty="0" smtClean="0"/>
              <a:t> відзнаку МНС </a:t>
            </a:r>
            <a:r>
              <a:rPr lang="uk-UA" sz="2400" b="1" dirty="0" err="1" smtClean="0"/>
              <a:t>України”</a:t>
            </a:r>
            <a:r>
              <a:rPr lang="uk-UA" sz="2400" b="1" dirty="0" smtClean="0"/>
              <a:t>, пожежну нагороду </a:t>
            </a:r>
            <a:r>
              <a:rPr lang="uk-UA" sz="2400" b="1" dirty="0" err="1" smtClean="0"/>
              <a:t>“За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мужність”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ов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20261" cy="2643182"/>
          </a:xfrm>
          <a:prstGeom prst="rect">
            <a:avLst/>
          </a:prstGeom>
        </p:spPr>
      </p:pic>
      <p:pic>
        <p:nvPicPr>
          <p:cNvPr id="5" name="Рисунок 4" descr="Войцехівсь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0"/>
            <a:ext cx="1920260" cy="2643181"/>
          </a:xfrm>
          <a:prstGeom prst="rect">
            <a:avLst/>
          </a:prstGeom>
        </p:spPr>
      </p:pic>
      <p:pic>
        <p:nvPicPr>
          <p:cNvPr id="6" name="Рисунок 5" descr="Дяченк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0"/>
            <a:ext cx="1919650" cy="2642342"/>
          </a:xfrm>
          <a:prstGeom prst="rect">
            <a:avLst/>
          </a:prstGeom>
        </p:spPr>
      </p:pic>
      <p:pic>
        <p:nvPicPr>
          <p:cNvPr id="7" name="Рисунок 6" descr="Нагаєвськи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0"/>
            <a:ext cx="1920261" cy="2643182"/>
          </a:xfrm>
          <a:prstGeom prst="rect">
            <a:avLst/>
          </a:prstGeom>
        </p:spPr>
      </p:pic>
      <p:pic>
        <p:nvPicPr>
          <p:cNvPr id="8" name="Рисунок 7" descr="Павленк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0"/>
            <a:ext cx="1928794" cy="2654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4546" y="3071810"/>
            <a:ext cx="4643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А дума людська </a:t>
            </a:r>
          </a:p>
          <a:p>
            <a:r>
              <a:rPr lang="uk-UA" sz="3200" b="1" dirty="0" err="1" smtClean="0"/>
              <a:t>Пам</a:t>
            </a:r>
            <a:r>
              <a:rPr lang="en-US" sz="3200" b="1" dirty="0" smtClean="0"/>
              <a:t>’</a:t>
            </a:r>
            <a:r>
              <a:rPr lang="ru-RU" sz="3200" b="1" dirty="0" err="1" smtClean="0"/>
              <a:t>ятатиме</a:t>
            </a:r>
            <a:r>
              <a:rPr lang="ru-RU" sz="3200" b="1" dirty="0" smtClean="0"/>
              <a:t> вас.</a:t>
            </a:r>
          </a:p>
          <a:p>
            <a:r>
              <a:rPr lang="ru-RU" sz="3200" b="1" dirty="0" smtClean="0"/>
              <a:t>А </a:t>
            </a:r>
            <a:r>
              <a:rPr lang="ru-RU" sz="3200" b="1" dirty="0" err="1" smtClean="0"/>
              <a:t>пам</a:t>
            </a:r>
            <a:r>
              <a:rPr lang="en-US" sz="3200" b="1" dirty="0" smtClean="0"/>
              <a:t>’</a:t>
            </a:r>
            <a:r>
              <a:rPr lang="ru-RU" sz="3200" b="1" dirty="0" smtClean="0"/>
              <a:t>ять </a:t>
            </a:r>
            <a:r>
              <a:rPr lang="ru-RU" sz="3200" b="1" dirty="0" err="1" smtClean="0"/>
              <a:t>людська</a:t>
            </a:r>
            <a:endParaRPr lang="ru-RU" sz="3200" b="1" dirty="0" smtClean="0"/>
          </a:p>
          <a:p>
            <a:r>
              <a:rPr lang="ru-RU" sz="3200" b="1" dirty="0" err="1" smtClean="0"/>
              <a:t>Повертатиме</a:t>
            </a:r>
            <a:r>
              <a:rPr lang="ru-RU" sz="3200" b="1" dirty="0" smtClean="0"/>
              <a:t> вас…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5500702"/>
            <a:ext cx="74295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1 жовтня 1998 року героїчна п</a:t>
            </a:r>
            <a:r>
              <a:rPr lang="en-US" sz="2400" b="1" dirty="0" smtClean="0"/>
              <a:t>’</a:t>
            </a:r>
            <a:r>
              <a:rPr lang="uk-UA" sz="2400" b="1" dirty="0" err="1" smtClean="0"/>
              <a:t>ятірка</a:t>
            </a:r>
            <a:r>
              <a:rPr lang="uk-UA" sz="2400" b="1" dirty="0" smtClean="0"/>
              <a:t> внесена до </a:t>
            </a:r>
            <a:r>
              <a:rPr lang="uk-UA" sz="2400" b="1" dirty="0" err="1" smtClean="0"/>
              <a:t>“Золотого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фонду”</a:t>
            </a:r>
            <a:r>
              <a:rPr lang="uk-UA" sz="2400" b="1" dirty="0" smtClean="0"/>
              <a:t> міста Біла Церква. 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3381840" cy="4509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290" y="5500702"/>
            <a:ext cx="35719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Бовт Сергій Вікторович </a:t>
            </a:r>
          </a:p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(1959-2004)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714356"/>
            <a:ext cx="37862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Безумство хоробрих –</a:t>
            </a:r>
          </a:p>
          <a:p>
            <a:r>
              <a:rPr lang="uk-UA" sz="2800" b="1" i="1" dirty="0" smtClean="0"/>
              <a:t>Вогонь на вогонь;</a:t>
            </a:r>
          </a:p>
          <a:p>
            <a:r>
              <a:rPr lang="uk-UA" sz="2800" b="1" i="1" dirty="0" smtClean="0"/>
              <a:t>І </a:t>
            </a:r>
            <a:r>
              <a:rPr lang="uk-UA" sz="2800" b="1" i="1" dirty="0" err="1" smtClean="0"/>
              <a:t>полум</a:t>
            </a:r>
            <a:r>
              <a:rPr lang="en-US" sz="2800" b="1" i="1" dirty="0" smtClean="0"/>
              <a:t>’</a:t>
            </a:r>
            <a:r>
              <a:rPr lang="uk-UA" sz="2800" b="1" i="1" dirty="0" smtClean="0"/>
              <a:t>я серця,</a:t>
            </a:r>
          </a:p>
          <a:p>
            <a:r>
              <a:rPr lang="uk-UA" sz="2800" b="1" i="1" dirty="0" smtClean="0"/>
              <a:t>І вітер долонь.</a:t>
            </a:r>
          </a:p>
          <a:p>
            <a:r>
              <a:rPr lang="uk-UA" sz="2800" b="1" i="1" dirty="0" smtClean="0"/>
              <a:t>Де подих і подвиг</a:t>
            </a:r>
          </a:p>
          <a:p>
            <a:r>
              <a:rPr lang="uk-UA" sz="2800" b="1" i="1" dirty="0" smtClean="0"/>
              <a:t>В єдине злились, </a:t>
            </a:r>
          </a:p>
          <a:p>
            <a:r>
              <a:rPr lang="uk-UA" sz="2800" b="1" i="1" dirty="0" smtClean="0"/>
              <a:t>Як рідна земля</a:t>
            </a:r>
          </a:p>
          <a:p>
            <a:r>
              <a:rPr lang="uk-UA" sz="2800" b="1" i="1" dirty="0" smtClean="0"/>
              <a:t>І розбурхана вись… 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_6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746717">
            <a:off x="269615" y="1048208"/>
            <a:ext cx="4466171" cy="3349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4876" y="428604"/>
            <a:ext cx="4143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На старих фотографіях всі молоді.</a:t>
            </a:r>
          </a:p>
          <a:p>
            <a:r>
              <a:rPr lang="uk-UA" sz="2400" b="1" i="1" dirty="0" smtClean="0"/>
              <a:t>За роками людина сама себе кличе.</a:t>
            </a:r>
          </a:p>
          <a:p>
            <a:r>
              <a:rPr lang="uk-UA" sz="2400" b="1" i="1" dirty="0" smtClean="0"/>
              <a:t>У зіницях печалі, як в чорній воді,</a:t>
            </a:r>
          </a:p>
          <a:p>
            <a:r>
              <a:rPr lang="uk-UA" sz="2400" b="1" i="1" dirty="0" smtClean="0"/>
              <a:t>Відбиваються люди, дерева, обличчя.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5572140"/>
            <a:ext cx="378621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/>
              <a:t>28 жовтня 1959 року в Білій Церкві народився Сергій Вікторович Бовт. Сім</a:t>
            </a:r>
            <a:r>
              <a:rPr lang="en-US" b="1" dirty="0" smtClean="0"/>
              <a:t>’</a:t>
            </a:r>
            <a:r>
              <a:rPr lang="uk-UA" b="1" dirty="0" smtClean="0"/>
              <a:t>я  його проживала на Заріччі.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_6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6035" y="4572008"/>
            <a:ext cx="2807965" cy="210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100_61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-142900"/>
            <a:ext cx="2949792" cy="3933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71538" y="785794"/>
            <a:ext cx="3714776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Навчався у Білоцерківській загальній школі  № 17. Був товариським, мав багато друзів, займався спортом.</a:t>
            </a:r>
            <a:endParaRPr lang="ru-RU" sz="2400" b="1" dirty="0"/>
          </a:p>
        </p:txBody>
      </p:sp>
      <p:pic>
        <p:nvPicPr>
          <p:cNvPr id="4" name="Рисунок 3" descr="100_6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1" y="3000372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0_61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571876"/>
            <a:ext cx="192880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6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488" y="500042"/>
            <a:ext cx="3929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1977-1979 – служба в армії</a:t>
            </a:r>
            <a:endParaRPr lang="ru-RU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714356"/>
            <a:ext cx="5715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Школа пожежників. Місто Іллічівськ</a:t>
            </a:r>
            <a:endParaRPr lang="ru-RU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214422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108" y="285728"/>
            <a:ext cx="50006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Роки навчання. Школа пожежників.</a:t>
            </a:r>
            <a:endParaRPr lang="ru-RU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6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85728"/>
            <a:ext cx="69494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5572140"/>
            <a:ext cx="842968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Країна ще нічого не знає. Довгі тривожні дні правда буде приглушена муром навчання. Ще більше часу буде потрібно, щоб реально осмислити те, що  сталося</a:t>
            </a:r>
            <a:endParaRPr lang="ru-RU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471</Words>
  <Application>Microsoft Office PowerPoint</Application>
  <PresentationFormat>Экран (4:3)</PresentationFormat>
  <Paragraphs>50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НАШІ ЗЕМЛЯКИ – ЛІКВІДАТОРИ АВАРІЇ НА ЧАЕС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НАШІ ЗЕМЛЯКИ – ЛІКВІДАТОРИ АВАРІЇ НА ЧАЕС</dc:title>
  <dc:creator>17школа</dc:creator>
  <cp:lastModifiedBy>W1</cp:lastModifiedBy>
  <cp:revision>12</cp:revision>
  <dcterms:created xsi:type="dcterms:W3CDTF">2016-04-19T06:59:46Z</dcterms:created>
  <dcterms:modified xsi:type="dcterms:W3CDTF">2016-04-20T07:35:40Z</dcterms:modified>
</cp:coreProperties>
</file>