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3B737-C5B9-4469-BDCE-EB42D06F1274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1B2C-1F72-40CB-A907-100320D814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21 Ð»ÑÑÐ¾Ð³Ð¾ ÑÐ²ÑÑ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9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220_1104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367703">
            <a:off x="0" y="357166"/>
            <a:ext cx="4500576" cy="600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220_1105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34054">
            <a:off x="4929190" y="633051"/>
            <a:ext cx="4214810" cy="6224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220_111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1480"/>
            <a:ext cx="3964791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221_0817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333504"/>
            <a:ext cx="4500562" cy="552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90221_1020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95300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e7ed03c395cb8cf96445d277105e26e4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214686"/>
            <a:ext cx="485775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90221_102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14752"/>
            <a:ext cx="235743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90221_102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0042" y="0"/>
            <a:ext cx="2410997" cy="321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</cp:revision>
  <dcterms:created xsi:type="dcterms:W3CDTF">2019-02-21T20:04:21Z</dcterms:created>
  <dcterms:modified xsi:type="dcterms:W3CDTF">2019-02-21T20:13:38Z</dcterms:modified>
</cp:coreProperties>
</file>