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85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153" y="620688"/>
            <a:ext cx="9144001" cy="5649529"/>
          </a:xfrm>
        </p:spPr>
      </p:pic>
    </p:spTree>
    <p:extLst>
      <p:ext uri="{BB962C8B-B14F-4D97-AF65-F5344CB8AC3E}">
        <p14:creationId xmlns:p14="http://schemas.microsoft.com/office/powerpoint/2010/main" val="1362375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4525468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</dc:creator>
  <cp:lastModifiedBy>Школа</cp:lastModifiedBy>
  <cp:revision>2</cp:revision>
  <dcterms:created xsi:type="dcterms:W3CDTF">2019-10-11T10:11:49Z</dcterms:created>
  <dcterms:modified xsi:type="dcterms:W3CDTF">2019-10-11T10:18:36Z</dcterms:modified>
</cp:coreProperties>
</file>