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4" r:id="rId3"/>
    <p:sldId id="263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714884"/>
            <a:ext cx="9001156" cy="171448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+mj-ea"/>
                <a:cs typeface="Arial" pitchFamily="34" charset="0"/>
              </a:rPr>
              <a:t>Білоцерківської </a:t>
            </a:r>
            <a:r>
              <a:rPr lang="uk-UA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+mj-ea"/>
                <a:cs typeface="Arial" pitchFamily="34" charset="0"/>
              </a:rPr>
              <a:t>загальноосвітньої </a:t>
            </a:r>
            <a:r>
              <a:rPr lang="uk-UA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+mj-ea"/>
                <a:cs typeface="Arial" pitchFamily="34" charset="0"/>
              </a:rPr>
              <a:t>школи </a:t>
            </a:r>
            <a:r>
              <a:rPr lang="uk-UA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+mj-ea"/>
                <a:cs typeface="Arial" pitchFamily="34" charset="0"/>
              </a:rPr>
              <a:t>І-ІІІ ст. №</a:t>
            </a:r>
            <a:r>
              <a:rPr lang="uk-UA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+mj-ea"/>
                <a:cs typeface="Arial" pitchFamily="34" charset="0"/>
              </a:rPr>
              <a:t>17</a:t>
            </a:r>
          </a:p>
          <a:p>
            <a:pPr algn="ctr">
              <a:buNone/>
            </a:pPr>
            <a:r>
              <a:rPr lang="uk-UA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“Гармонійне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співіснування людини та природи в умовах сталого </a:t>
            </a:r>
            <a:r>
              <a:rPr lang="uk-UA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розвитку”</a:t>
            </a:r>
            <a:endParaRPr lang="uk-UA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endParaRPr lang="uk-UA" sz="2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42853"/>
            <a:ext cx="8229600" cy="785817"/>
          </a:xfrm>
          <a:prstGeom prst="rect">
            <a:avLst/>
          </a:prstGeom>
        </p:spPr>
        <p:txBody>
          <a:bodyPr bIns="9144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Добре діло рою         </a:t>
            </a:r>
          </a:p>
        </p:txBody>
      </p:sp>
      <p:pic>
        <p:nvPicPr>
          <p:cNvPr id="5" name="Рисунок 4" descr="1111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071546"/>
            <a:ext cx="3643338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G-2f729965f95c1535c9e3f9c71873f1fd-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0"/>
            <a:ext cx="457200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5d46b4808e6df0dbc5a4438e2532f1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4786314" cy="338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a2bc22d08bced15fc2aae53b1498722d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2961" y="3500438"/>
            <a:ext cx="483103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83a2a25f18542cdae9320a5ba364dc25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0438"/>
            <a:ext cx="442783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282" y="0"/>
            <a:ext cx="8786842" cy="6858000"/>
          </a:xfrm>
          <a:prstGeom prst="horizontalScroll">
            <a:avLst/>
          </a:prstGeom>
          <a:solidFill>
            <a:srgbClr val="66FF33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142984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Ми отримали у спадок надзвичайно прекрасний і різноманітний сад, але біда наша в тому, що ми погані садівники, які не засвоїли найпростіших правил садівництва. Недбало ставлячись до цього саду, ми робимо це із благодушним самозадоволенням неповнолітнього ідіота, який шматує ножицями картину </a:t>
            </a:r>
            <a:r>
              <a:rPr lang="uk-UA" dirty="0" err="1" smtClean="0"/>
              <a:t>Рембранта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    </a:t>
            </a:r>
          </a:p>
          <a:p>
            <a:pPr algn="r">
              <a:buNone/>
            </a:pPr>
            <a:r>
              <a:rPr lang="uk-UA" sz="2400" b="1" dirty="0" smtClean="0">
                <a:latin typeface="Monotype Corsiva" pitchFamily="66" charset="0"/>
              </a:rPr>
              <a:t>       </a:t>
            </a:r>
            <a:r>
              <a:rPr lang="uk-UA" sz="2400" b="1" dirty="0" err="1" smtClean="0">
                <a:latin typeface="Monotype Corsiva" pitchFamily="66" charset="0"/>
              </a:rPr>
              <a:t>Дж.Даррелл</a:t>
            </a:r>
            <a:r>
              <a:rPr lang="uk-UA" sz="2400" b="1" dirty="0" smtClean="0">
                <a:latin typeface="Monotype Corsiva" pitchFamily="66" charset="0"/>
              </a:rPr>
              <a:t> (англійський зоолог, письменник)</a:t>
            </a:r>
            <a:endParaRPr lang="uk-UA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01_1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4214842" cy="296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101_1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71802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WP_20170414_08_43_37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0"/>
            <a:ext cx="6072198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edia-share-0-02-05-ac679ef77bdaedc76842201a3a2c99ed3c995ac56ccf553d712293bc5673cfc4-Pi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3" y="3857628"/>
            <a:ext cx="464343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00100" y="3214686"/>
            <a:ext cx="7715304" cy="923330"/>
          </a:xfrm>
          <a:prstGeom prst="rect">
            <a:avLst/>
          </a:prstGeom>
          <a:solidFill>
            <a:srgbClr val="FFC000">
              <a:alpha val="76000"/>
            </a:srgb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6600"/>
                </a:solidFill>
              </a:rPr>
              <a:t>     Вчимося самі, навчаємо інших, заохочуємо дорослих жителів нашого мікрорайону бути гарними садівниками на нашій планеті, гармонійно співіснувати з природою.</a:t>
            </a:r>
            <a:endParaRPr lang="uk-UA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1019_1018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MG_8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476622"/>
            <a:ext cx="5072066" cy="3381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1019_103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4190997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_MG_8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0"/>
            <a:ext cx="4500562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66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чителі БЗШ 17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912962">
            <a:off x="5336064" y="401915"/>
            <a:ext cx="3433524" cy="517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p_20170302_15_38_04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68210">
            <a:off x="511629" y="609950"/>
            <a:ext cx="3273890" cy="466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872310" cy="654032"/>
          </a:xfrm>
          <a:solidFill>
            <a:srgbClr val="FFC000">
              <a:alpha val="89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Результативність роботи</a:t>
            </a:r>
            <a:endParaRPr lang="uk-UA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222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214554"/>
            <a:ext cx="3286147" cy="448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125</TotalTime>
  <Words>107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Результативність роботи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Добре діло рою “ ”</dc:title>
  <dc:creator>kabinet</dc:creator>
  <cp:lastModifiedBy>kabinet</cp:lastModifiedBy>
  <cp:revision>5</cp:revision>
  <dcterms:created xsi:type="dcterms:W3CDTF">2018-03-05T08:35:14Z</dcterms:created>
  <dcterms:modified xsi:type="dcterms:W3CDTF">2019-04-19T12:32:27Z</dcterms:modified>
</cp:coreProperties>
</file>