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B23C-8101-41E4-8F71-E54C4B1B1F48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1B92-2609-4174-A050-D28D01B7EE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´ÐµÐ½Ñ ÑÐ¾Ð±Ð¾ÑÐ½Ð¾ÑÑÑ ÑÐºÑÐ°Ñ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118_104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afa2106ffae71e72128fe23b937f1831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214686"/>
            <a:ext cx="5715008" cy="3643314"/>
          </a:xfrm>
          <a:prstGeom prst="rect">
            <a:avLst/>
          </a:prstGeom>
        </p:spPr>
      </p:pic>
      <p:pic>
        <p:nvPicPr>
          <p:cNvPr id="6" name="Рисунок 5" descr="IMG-2263d93c8a854c360a096536b14f1f39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"/>
            <a:ext cx="5572164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3ebf79dc21c049933c571cb5ed09168c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714875" cy="3536157"/>
          </a:xfrm>
        </p:spPr>
      </p:pic>
      <p:pic>
        <p:nvPicPr>
          <p:cNvPr id="6" name="Рисунок 5" descr="IMG-11e14947bea8e1a56aa7bf42cb299d8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13124"/>
            <a:ext cx="4429124" cy="3444875"/>
          </a:xfrm>
          <a:prstGeom prst="rect">
            <a:avLst/>
          </a:prstGeom>
        </p:spPr>
      </p:pic>
      <p:pic>
        <p:nvPicPr>
          <p:cNvPr id="7" name="Рисунок 6" descr="IMG-513be33af6faadbf9116911ac6e2d9a8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5422"/>
            <a:ext cx="4714876" cy="3482578"/>
          </a:xfrm>
          <a:prstGeom prst="rect">
            <a:avLst/>
          </a:prstGeom>
        </p:spPr>
      </p:pic>
      <p:pic>
        <p:nvPicPr>
          <p:cNvPr id="8" name="Рисунок 7" descr="IMG-edc041bade07c7631722202a28ba532c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0"/>
            <a:ext cx="447674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88eca50bcf92440b496da497a21cbf7c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eea5684fdb703993a8b5ddee08b28935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Ð°ÑÑÐ¸Ð½ÐºÐ¸ Ð¿Ð¾ Ð·Ð°Ð¿ÑÐ¾ÑÑ Ð´ÐµÐ½Ñ ÑÐ¾Ð±Ð¾ÑÐ½Ð¾ÑÑÑ ÑÐºÑÐ°Ñ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3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</cp:revision>
  <dcterms:created xsi:type="dcterms:W3CDTF">2019-01-18T16:06:02Z</dcterms:created>
  <dcterms:modified xsi:type="dcterms:W3CDTF">2019-01-18T16:16:21Z</dcterms:modified>
</cp:coreProperties>
</file>