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735C-1939-40C6-ADE4-A9ECF0D89D92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7C9-F475-41D7-8273-FE642D269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735C-1939-40C6-ADE4-A9ECF0D89D92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7C9-F475-41D7-8273-FE642D269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735C-1939-40C6-ADE4-A9ECF0D89D92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7C9-F475-41D7-8273-FE642D269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735C-1939-40C6-ADE4-A9ECF0D89D92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7C9-F475-41D7-8273-FE642D269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735C-1939-40C6-ADE4-A9ECF0D89D92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7C9-F475-41D7-8273-FE642D269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735C-1939-40C6-ADE4-A9ECF0D89D92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7C9-F475-41D7-8273-FE642D269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735C-1939-40C6-ADE4-A9ECF0D89D92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7C9-F475-41D7-8273-FE642D269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735C-1939-40C6-ADE4-A9ECF0D89D92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7C9-F475-41D7-8273-FE642D269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735C-1939-40C6-ADE4-A9ECF0D89D92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7C9-F475-41D7-8273-FE642D269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735C-1939-40C6-ADE4-A9ECF0D89D92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7C9-F475-41D7-8273-FE642D269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735C-1939-40C6-ADE4-A9ECF0D89D92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C7C9-F475-41D7-8273-FE642D2698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1735C-1939-40C6-ADE4-A9ECF0D89D92}" type="datetimeFigureOut">
              <a:rPr lang="ru-RU" smtClean="0"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DC7C9-F475-41D7-8273-FE642D2698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1_1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1_1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1_15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01_15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70187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1_15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</cp:revision>
  <dcterms:created xsi:type="dcterms:W3CDTF">2018-09-01T11:26:46Z</dcterms:created>
  <dcterms:modified xsi:type="dcterms:W3CDTF">2018-09-01T11:31:14Z</dcterms:modified>
</cp:coreProperties>
</file>