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3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5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81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56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4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9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668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796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2BF9EA-D90F-48E2-BF46-E347A243542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ECFB5BE-8DED-468C-AE8F-0B27B841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4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08" y="3177769"/>
            <a:ext cx="3098656" cy="19002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537081"/>
            <a:ext cx="9068586" cy="2590800"/>
          </a:xfrm>
        </p:spPr>
        <p:txBody>
          <a:bodyPr/>
          <a:lstStyle/>
          <a:p>
            <a:r>
              <a:rPr lang="uk-UA" sz="4800" dirty="0" smtClean="0"/>
              <a:t>Гурток анімалістичного жанру</a:t>
            </a:r>
            <a:endParaRPr lang="en-US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788372"/>
            <a:ext cx="9144000" cy="679017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B050"/>
                </a:solidFill>
              </a:rPr>
              <a:t>Л</a:t>
            </a:r>
            <a:r>
              <a:rPr lang="uk-UA" sz="6000" b="1" dirty="0" smtClean="0">
                <a:solidFill>
                  <a:srgbClr val="FFC000"/>
                </a:solidFill>
              </a:rPr>
              <a:t>ОР</a:t>
            </a:r>
            <a:r>
              <a:rPr lang="uk-UA" sz="6000" b="1" dirty="0" smtClean="0">
                <a:solidFill>
                  <a:srgbClr val="0070C0"/>
                </a:solidFill>
              </a:rPr>
              <a:t>ИК</a:t>
            </a:r>
            <a:r>
              <a:rPr lang="uk-UA" sz="6000" b="1" dirty="0" smtClean="0">
                <a:solidFill>
                  <a:srgbClr val="FF0000"/>
                </a:solidFill>
              </a:rPr>
              <a:t>ЕТ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491" y="371302"/>
            <a:ext cx="10058400" cy="1371600"/>
          </a:xfrm>
        </p:spPr>
        <p:txBody>
          <a:bodyPr/>
          <a:lstStyle/>
          <a:p>
            <a:r>
              <a:rPr lang="uk-UA" dirty="0" smtClean="0"/>
              <a:t>Що ж таке </a:t>
            </a:r>
            <a:r>
              <a:rPr lang="uk-UA" dirty="0" err="1" smtClean="0"/>
              <a:t>анімалістика</a:t>
            </a:r>
            <a:r>
              <a:rPr lang="uk-UA" dirty="0" smtClean="0"/>
              <a:t>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42902"/>
            <a:ext cx="10058400" cy="393192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Анімалістичний жанр </a:t>
            </a:r>
            <a:r>
              <a:rPr lang="uk-UA" sz="2800" dirty="0" smtClean="0"/>
              <a:t>– це різновид образотворчого мистецтва на основі </a:t>
            </a:r>
            <a:r>
              <a:rPr lang="uk-UA" sz="2800" dirty="0" smtClean="0">
                <a:solidFill>
                  <a:srgbClr val="0070C0"/>
                </a:solidFill>
              </a:rPr>
              <a:t>зображення тварин!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29346"/>
            <a:ext cx="3280170" cy="3892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15" y="2729346"/>
            <a:ext cx="6067885" cy="38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3669" y="2722241"/>
            <a:ext cx="4229168" cy="32874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3" y="80652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i="1" dirty="0" smtClean="0"/>
              <a:t>Наше захоплення – </a:t>
            </a:r>
            <a:r>
              <a:rPr lang="uk-UA" sz="3100" b="1" i="1" dirty="0" smtClean="0">
                <a:solidFill>
                  <a:srgbClr val="0070C0"/>
                </a:solidFill>
              </a:rPr>
              <a:t>тварини</a:t>
            </a:r>
            <a:r>
              <a:rPr lang="uk-UA" sz="3100" b="1" i="1" dirty="0" smtClean="0">
                <a:solidFill>
                  <a:srgbClr val="0070C0"/>
                </a:solidFill>
              </a:rPr>
              <a:t>!</a:t>
            </a:r>
            <a:r>
              <a:rPr lang="uk-UA" sz="3100" i="1" dirty="0" smtClean="0"/>
              <a:t/>
            </a:r>
            <a:br>
              <a:rPr lang="uk-UA" sz="3100" i="1" dirty="0" smtClean="0"/>
            </a:br>
            <a:r>
              <a:rPr lang="uk-UA" sz="3100" i="1" dirty="0" smtClean="0"/>
              <a:t>Насолоджуючись прекрасною музикою та красою </a:t>
            </a:r>
            <a:r>
              <a:rPr lang="uk-UA" sz="3100" i="1" dirty="0" smtClean="0">
                <a:solidFill>
                  <a:srgbClr val="00B050"/>
                </a:solidFill>
              </a:rPr>
              <a:t>дикої природи </a:t>
            </a:r>
            <a:r>
              <a:rPr lang="uk-UA" sz="3100" i="1" dirty="0" smtClean="0"/>
              <a:t>– ми не просто зображуємо звірів – ми вчимось малювати їх </a:t>
            </a:r>
            <a:r>
              <a:rPr lang="uk-UA" sz="3100" i="1" u="sng" dirty="0" smtClean="0">
                <a:solidFill>
                  <a:srgbClr val="FF0000"/>
                </a:solidFill>
              </a:rPr>
              <a:t>ПРАВИЛЬНО!</a:t>
            </a: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8" y="2230583"/>
            <a:ext cx="3287491" cy="4278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15" y="2253689"/>
            <a:ext cx="3471293" cy="4253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71639" y="2700814"/>
            <a:ext cx="4278736" cy="32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3" y="3488888"/>
            <a:ext cx="3998769" cy="29990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24" y="497244"/>
            <a:ext cx="3368385" cy="4491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23981"/>
            <a:ext cx="2814206" cy="3752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245194"/>
            <a:ext cx="4066309" cy="3049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27" y="3358023"/>
            <a:ext cx="4347737" cy="32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74" y="434582"/>
            <a:ext cx="4141032" cy="552137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7" y="586982"/>
            <a:ext cx="3483499" cy="46446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66" y="900331"/>
            <a:ext cx="4006208" cy="53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42</TotalTime>
  <Words>26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Савон</vt:lpstr>
      <vt:lpstr>Гурток анімалістичного жанру</vt:lpstr>
      <vt:lpstr>Що ж таке анімалістика?</vt:lpstr>
      <vt:lpstr>Наше захоплення – тварини! Насолоджуючись прекрасною музикою та красою дикої природи – ми не просто зображуємо звірів – ми вчимось малювати їх ПРАВИЛЬНО!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Гурток анімалістичного жанру</dc:title>
  <dc:creator>Пользователь Windows</dc:creator>
  <cp:lastModifiedBy>Пользователь Windows</cp:lastModifiedBy>
  <cp:revision>8</cp:revision>
  <dcterms:created xsi:type="dcterms:W3CDTF">2019-09-23T11:49:31Z</dcterms:created>
  <dcterms:modified xsi:type="dcterms:W3CDTF">2019-09-23T12:32:40Z</dcterms:modified>
</cp:coreProperties>
</file>