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3" r:id="rId23"/>
    <p:sldId id="284" r:id="rId2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4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85F1-AE09-4BD7-91E3-DEDFFCDA7A94}" type="datetimeFigureOut">
              <a:rPr lang="uk-UA" smtClean="0"/>
              <a:pPr/>
              <a:t>24.10.2016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29ED-3451-4275-8B18-B3FE4BAB4A8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85F1-AE09-4BD7-91E3-DEDFFCDA7A94}" type="datetimeFigureOut">
              <a:rPr lang="uk-UA" smtClean="0"/>
              <a:pPr/>
              <a:t>24.10.2016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29ED-3451-4275-8B18-B3FE4BAB4A8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85F1-AE09-4BD7-91E3-DEDFFCDA7A94}" type="datetimeFigureOut">
              <a:rPr lang="uk-UA" smtClean="0"/>
              <a:pPr/>
              <a:t>24.10.2016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29ED-3451-4275-8B18-B3FE4BAB4A8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85F1-AE09-4BD7-91E3-DEDFFCDA7A94}" type="datetimeFigureOut">
              <a:rPr lang="uk-UA" smtClean="0"/>
              <a:pPr/>
              <a:t>24.10.2016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29ED-3451-4275-8B18-B3FE4BAB4A8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85F1-AE09-4BD7-91E3-DEDFFCDA7A94}" type="datetimeFigureOut">
              <a:rPr lang="uk-UA" smtClean="0"/>
              <a:pPr/>
              <a:t>24.10.2016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29ED-3451-4275-8B18-B3FE4BAB4A8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85F1-AE09-4BD7-91E3-DEDFFCDA7A94}" type="datetimeFigureOut">
              <a:rPr lang="uk-UA" smtClean="0"/>
              <a:pPr/>
              <a:t>24.10.2016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29ED-3451-4275-8B18-B3FE4BAB4A8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85F1-AE09-4BD7-91E3-DEDFFCDA7A94}" type="datetimeFigureOut">
              <a:rPr lang="uk-UA" smtClean="0"/>
              <a:pPr/>
              <a:t>24.10.2016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29ED-3451-4275-8B18-B3FE4BAB4A8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85F1-AE09-4BD7-91E3-DEDFFCDA7A94}" type="datetimeFigureOut">
              <a:rPr lang="uk-UA" smtClean="0"/>
              <a:pPr/>
              <a:t>24.10.2016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29ED-3451-4275-8B18-B3FE4BAB4A8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85F1-AE09-4BD7-91E3-DEDFFCDA7A94}" type="datetimeFigureOut">
              <a:rPr lang="uk-UA" smtClean="0"/>
              <a:pPr/>
              <a:t>24.10.2016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29ED-3451-4275-8B18-B3FE4BAB4A8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85F1-AE09-4BD7-91E3-DEDFFCDA7A94}" type="datetimeFigureOut">
              <a:rPr lang="uk-UA" smtClean="0"/>
              <a:pPr/>
              <a:t>24.10.2016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29ED-3451-4275-8B18-B3FE4BAB4A8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85F1-AE09-4BD7-91E3-DEDFFCDA7A94}" type="datetimeFigureOut">
              <a:rPr lang="uk-UA" smtClean="0"/>
              <a:pPr/>
              <a:t>24.10.2016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29ED-3451-4275-8B18-B3FE4BAB4A8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085F1-AE09-4BD7-91E3-DEDFFCDA7A94}" type="datetimeFigureOut">
              <a:rPr lang="uk-UA" smtClean="0"/>
              <a:pPr/>
              <a:t>24.10.2016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A29ED-3451-4275-8B18-B3FE4BAB4A8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wk\Downloads\-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923928" y="5013176"/>
            <a:ext cx="5040560" cy="16226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Практичний психолог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Гордієнко Оксана Петрівна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6" name="Picture 2" descr="C:\Users\wk\Downloads\-1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2290" name="Picture 2" descr="C:\Users\wk\Downloads\-1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3314" name="Picture 2" descr="C:\Users\wk\Downloads\-1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4338" name="Picture 2" descr="C:\Users\wk\Downloads\-1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5362" name="Picture 2" descr="C:\Users\wk\Downloads\-16-32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9458" name="Picture 2" descr="C:\Users\wk\Downloads\-1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482" name="Picture 2" descr="C:\Users\wk\Downloads\-2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1506" name="Picture 2" descr="C:\Users\wk\Downloads\-2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2530" name="Picture 2" descr="C:\Users\wk\Downloads\-2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3554" name="Picture 2" descr="C:\Users\wk\Downloads\-2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C:\Users\wk\Downloads\-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4578" name="Picture 2" descr="C:\Users\wk\Downloads\-2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5602" name="Picture 2" descr="C:\Users\wk\Downloads\-25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8674" name="Picture 2" descr="C:\Users\wk\Downloads\-2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9698" name="Picture 2" descr="C:\Users\wk\Downloads\-2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C:\Users\wk\Downloads\-3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C:\Users\wk\Downloads\-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C:\Users\wk\Downloads\-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 descr="C:\Users\wk\Downloads\-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 descr="C:\Users\wk\Downloads\-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 descr="C:\Users\wk\Downloads\-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 descr="C:\Users\wk\Downloads\-1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</Words>
  <Application>Microsoft Office PowerPoint</Application>
  <PresentationFormat>Экран (4:3)</PresentationFormat>
  <Paragraphs>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wk</dc:creator>
  <cp:lastModifiedBy>wk</cp:lastModifiedBy>
  <cp:revision>7</cp:revision>
  <dcterms:created xsi:type="dcterms:W3CDTF">2016-10-21T08:42:03Z</dcterms:created>
  <dcterms:modified xsi:type="dcterms:W3CDTF">2016-10-24T12:04:46Z</dcterms:modified>
</cp:coreProperties>
</file>