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8" r:id="rId2"/>
    <p:sldId id="284" r:id="rId3"/>
    <p:sldId id="287" r:id="rId4"/>
    <p:sldId id="285" r:id="rId5"/>
    <p:sldId id="292" r:id="rId6"/>
    <p:sldId id="286" r:id="rId7"/>
    <p:sldId id="293" r:id="rId8"/>
    <p:sldId id="289" r:id="rId9"/>
    <p:sldId id="290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F0F0F9-87D9-445F-ADBB-16D08CF3387E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48D654-FFCF-4A0E-893E-469D19126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8000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Lenka\Desktop\Ukraine-Europe-refo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64" y="0"/>
            <a:ext cx="919476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Lenka\Desktop\040A955C-E442-4781-8E5B-6C786BB66644_mw1024_n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Lenka\Desktop\1006bemontessorie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Lenka\Desktop\загружено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33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Lenka\Desktop\Award-Ceremony-of-the-International-Children’s-Peace-Prize-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Lenka\Desktop\worldpeace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Lenka\Desktop\2014_03_15t175415z_2_cbrea2e17mq00_rtroptp_2_ukraine_crisis-19i95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7" name="Picture 3" descr="C:\Users\Lenka\Desktop\10711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3012" name="Picture 4" descr="C:\Users\Lenka\Desktop\4e1bbcd2-c58c-94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Lenka\Desktop\ukr-eu_newsradio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Lenka\Desktop\ukraine3-45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Lenka\Desktop\ukraine_eu001_16x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Lenka\Desktop\ukraine-protests-mccain-mur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Lenka\Desktop\341023_Ukraine-pro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064" y="0"/>
            <a:ext cx="920206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Lenka\Desktop\1517543_10201780245562039_13650707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 descr="C:\Users\Lenka\Desktop\___can__t_we_live_in_peace____by_ra3iiskyline-d3ab4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Lenka\Desktop\1390219343_rrrs-srrrsrrssre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9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rgbClr val="002060"/>
      </a:dk1>
      <a:lt1>
        <a:srgbClr val="FFFF00"/>
      </a:lt1>
      <a:dk2>
        <a:srgbClr val="002060"/>
      </a:dk2>
      <a:lt2>
        <a:srgbClr val="FFFF00"/>
      </a:lt2>
      <a:accent1>
        <a:srgbClr val="002060"/>
      </a:accent1>
      <a:accent2>
        <a:srgbClr val="FFFF00"/>
      </a:accent2>
      <a:accent3>
        <a:srgbClr val="002060"/>
      </a:accent3>
      <a:accent4>
        <a:srgbClr val="FFFF00"/>
      </a:accent4>
      <a:accent5>
        <a:srgbClr val="002060"/>
      </a:accent5>
      <a:accent6>
        <a:srgbClr val="FFFF00"/>
      </a:accent6>
      <a:hlink>
        <a:srgbClr val="002060"/>
      </a:hlink>
      <a:folHlink>
        <a:srgbClr val="FFFF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March1, 2014, the Russian military began the occupation  of  Ukrain’s Crimean peninsula.</dc:title>
  <dc:creator>Lenka</dc:creator>
  <cp:lastModifiedBy>Lenka</cp:lastModifiedBy>
  <cp:revision>17</cp:revision>
  <dcterms:created xsi:type="dcterms:W3CDTF">2014-04-13T12:29:24Z</dcterms:created>
  <dcterms:modified xsi:type="dcterms:W3CDTF">2014-05-15T06:37:52Z</dcterms:modified>
</cp:coreProperties>
</file>